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4"/>
  </p:notesMasterIdLst>
  <p:sldIdLst>
    <p:sldId id="286" r:id="rId5"/>
    <p:sldId id="279" r:id="rId6"/>
    <p:sldId id="258" r:id="rId7"/>
    <p:sldId id="283" r:id="rId8"/>
    <p:sldId id="282" r:id="rId9"/>
    <p:sldId id="285" r:id="rId10"/>
    <p:sldId id="281" r:id="rId11"/>
    <p:sldId id="284" r:id="rId12"/>
    <p:sldId id="287" r:id="rId13"/>
    <p:sldId id="288" r:id="rId14"/>
    <p:sldId id="280" r:id="rId15"/>
    <p:sldId id="259" r:id="rId16"/>
    <p:sldId id="260" r:id="rId17"/>
    <p:sldId id="278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86"/>
            <p14:sldId id="279"/>
          </p14:sldIdLst>
        </p14:section>
        <p14:section name="Presentation" id="{866A3E68-017F-4F94-A6C6-BFF303BC3121}">
          <p14:sldIdLst>
            <p14:sldId id="258"/>
            <p14:sldId id="283"/>
            <p14:sldId id="282"/>
            <p14:sldId id="285"/>
            <p14:sldId id="281"/>
            <p14:sldId id="284"/>
            <p14:sldId id="287"/>
            <p14:sldId id="288"/>
          </p14:sldIdLst>
        </p14:section>
        <p14:section name="Closing" id="{49CB15AC-FD56-4AAC-8B8A-68CF2CB85A39}">
          <p14:sldIdLst>
            <p14:sldId id="280"/>
            <p14:sldId id="25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0E970-FC9F-4645-99FB-004D9D7ACF3F}" v="541" dt="2020-06-30T14:36:45.229"/>
    <p1510:client id="{6635AACE-26C2-4155-8C08-8C9198AA7ABE}" v="16" dt="2020-06-30T14:44:12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Chalfant" userId="50ec0e3f-3c8c-40d6-b729-b52deacaac3c" providerId="ADAL" clId="{56861D19-F5BE-4A69-B04A-182897B2C55C}"/>
    <pc:docChg chg="undo modMainMaster">
      <pc:chgData name="Justin Chalfant" userId="50ec0e3f-3c8c-40d6-b729-b52deacaac3c" providerId="ADAL" clId="{56861D19-F5BE-4A69-B04A-182897B2C55C}" dt="2020-06-26T16:00:15.632" v="6" actId="931"/>
      <pc:docMkLst>
        <pc:docMk/>
      </pc:docMkLst>
      <pc:sldMasterChg chg="modSldLayout">
        <pc:chgData name="Justin Chalfant" userId="50ec0e3f-3c8c-40d6-b729-b52deacaac3c" providerId="ADAL" clId="{56861D19-F5BE-4A69-B04A-182897B2C55C}" dt="2020-06-26T16:00:15.632" v="6" actId="931"/>
        <pc:sldMasterMkLst>
          <pc:docMk/>
          <pc:sldMasterMk cId="0" sldId="2147483648"/>
        </pc:sldMasterMkLst>
        <pc:sldLayoutChg chg="addSp delSp modSp mod">
          <pc:chgData name="Justin Chalfant" userId="50ec0e3f-3c8c-40d6-b729-b52deacaac3c" providerId="ADAL" clId="{56861D19-F5BE-4A69-B04A-182897B2C55C}" dt="2020-06-26T16:00:15.632" v="6" actId="931"/>
          <pc:sldLayoutMkLst>
            <pc:docMk/>
            <pc:sldMasterMk cId="0" sldId="2147483648"/>
            <pc:sldLayoutMk cId="0" sldId="2147483654"/>
          </pc:sldLayoutMkLst>
          <pc:picChg chg="add del mod">
            <ac:chgData name="Justin Chalfant" userId="50ec0e3f-3c8c-40d6-b729-b52deacaac3c" providerId="ADAL" clId="{56861D19-F5BE-4A69-B04A-182897B2C55C}" dt="2020-06-26T16:00:15.632" v="6" actId="931"/>
            <ac:picMkLst>
              <pc:docMk/>
              <pc:sldMasterMk cId="0" sldId="2147483648"/>
              <pc:sldLayoutMk cId="0" sldId="2147483654"/>
              <ac:picMk id="4" creationId="{12F957CE-C371-4294-8547-BA490494BD99}"/>
            </ac:picMkLst>
          </pc:picChg>
        </pc:sldLayoutChg>
        <pc:sldLayoutChg chg="addSp modSp setBg">
          <pc:chgData name="Justin Chalfant" userId="50ec0e3f-3c8c-40d6-b729-b52deacaac3c" providerId="ADAL" clId="{56861D19-F5BE-4A69-B04A-182897B2C55C}" dt="2020-06-26T16:00:02.445" v="1" actId="931"/>
          <pc:sldLayoutMkLst>
            <pc:docMk/>
            <pc:sldMasterMk cId="0" sldId="2147483648"/>
            <pc:sldLayoutMk cId="0" sldId="2147483655"/>
          </pc:sldLayoutMkLst>
          <pc:picChg chg="add mod">
            <ac:chgData name="Justin Chalfant" userId="50ec0e3f-3c8c-40d6-b729-b52deacaac3c" providerId="ADAL" clId="{56861D19-F5BE-4A69-B04A-182897B2C55C}" dt="2020-06-26T16:00:02.445" v="1" actId="931"/>
            <ac:picMkLst>
              <pc:docMk/>
              <pc:sldMasterMk cId="0" sldId="2147483648"/>
              <pc:sldLayoutMk cId="0" sldId="2147483655"/>
              <ac:picMk id="3" creationId="{6277EE0E-D015-495C-8F40-B6144B164F25}"/>
            </ac:picMkLst>
          </pc:picChg>
        </pc:sldLayoutChg>
      </pc:sldMasterChg>
    </pc:docChg>
  </pc:docChgLst>
  <pc:docChgLst>
    <pc:chgData name="Cody Mathis" userId="358fe3d7-7379-43b9-b217-42d6ecdd1c52" providerId="ADAL" clId="{4BF0E970-FC9F-4645-99FB-004D9D7ACF3F}"/>
    <pc:docChg chg="custSel addSld modSld sldOrd modSection">
      <pc:chgData name="Cody Mathis" userId="358fe3d7-7379-43b9-b217-42d6ecdd1c52" providerId="ADAL" clId="{4BF0E970-FC9F-4645-99FB-004D9D7ACF3F}" dt="2020-06-30T14:36:45.229" v="1178" actId="20577"/>
      <pc:docMkLst>
        <pc:docMk/>
      </pc:docMkLst>
      <pc:sldChg chg="modSp mod">
        <pc:chgData name="Cody Mathis" userId="358fe3d7-7379-43b9-b217-42d6ecdd1c52" providerId="ADAL" clId="{4BF0E970-FC9F-4645-99FB-004D9D7ACF3F}" dt="2020-06-29T16:36:21.178" v="1088" actId="20577"/>
        <pc:sldMkLst>
          <pc:docMk/>
          <pc:sldMk cId="2333710554" sldId="258"/>
        </pc:sldMkLst>
        <pc:spChg chg="mod">
          <ac:chgData name="Cody Mathis" userId="358fe3d7-7379-43b9-b217-42d6ecdd1c52" providerId="ADAL" clId="{4BF0E970-FC9F-4645-99FB-004D9D7ACF3F}" dt="2020-06-26T19:36:01.103" v="146" actId="20577"/>
          <ac:spMkLst>
            <pc:docMk/>
            <pc:sldMk cId="2333710554" sldId="258"/>
            <ac:spMk id="12" creationId="{00000000-0000-0000-0000-000000000000}"/>
          </ac:spMkLst>
        </pc:spChg>
        <pc:spChg chg="mod">
          <ac:chgData name="Cody Mathis" userId="358fe3d7-7379-43b9-b217-42d6ecdd1c52" providerId="ADAL" clId="{4BF0E970-FC9F-4645-99FB-004D9D7ACF3F}" dt="2020-06-29T16:36:21.178" v="1088" actId="20577"/>
          <ac:spMkLst>
            <pc:docMk/>
            <pc:sldMk cId="2333710554" sldId="258"/>
            <ac:spMk id="13" creationId="{00000000-0000-0000-0000-000000000000}"/>
          </ac:spMkLst>
        </pc:spChg>
      </pc:sldChg>
      <pc:sldChg chg="modSp mod">
        <pc:chgData name="Cody Mathis" userId="358fe3d7-7379-43b9-b217-42d6ecdd1c52" providerId="ADAL" clId="{4BF0E970-FC9F-4645-99FB-004D9D7ACF3F}" dt="2020-06-30T14:36:45.229" v="1178" actId="20577"/>
        <pc:sldMkLst>
          <pc:docMk/>
          <pc:sldMk cId="2988893112" sldId="279"/>
        </pc:sldMkLst>
        <pc:spChg chg="mod">
          <ac:chgData name="Cody Mathis" userId="358fe3d7-7379-43b9-b217-42d6ecdd1c52" providerId="ADAL" clId="{4BF0E970-FC9F-4645-99FB-004D9D7ACF3F}" dt="2020-06-26T19:21:11.781" v="83" actId="14100"/>
          <ac:spMkLst>
            <pc:docMk/>
            <pc:sldMk cId="2988893112" sldId="279"/>
            <ac:spMk id="9" creationId="{AEEE4D92-89C6-4408-A1C6-393254975024}"/>
          </ac:spMkLst>
        </pc:spChg>
        <pc:spChg chg="mod">
          <ac:chgData name="Cody Mathis" userId="358fe3d7-7379-43b9-b217-42d6ecdd1c52" providerId="ADAL" clId="{4BF0E970-FC9F-4645-99FB-004D9D7ACF3F}" dt="2020-06-26T19:29:34.710" v="113" actId="20577"/>
          <ac:spMkLst>
            <pc:docMk/>
            <pc:sldMk cId="2988893112" sldId="279"/>
            <ac:spMk id="10" creationId="{11032FD6-0772-4CB3-B413-009ACA8718D8}"/>
          </ac:spMkLst>
        </pc:spChg>
        <pc:spChg chg="mod">
          <ac:chgData name="Cody Mathis" userId="358fe3d7-7379-43b9-b217-42d6ecdd1c52" providerId="ADAL" clId="{4BF0E970-FC9F-4645-99FB-004D9D7ACF3F}" dt="2020-06-30T14:36:45.229" v="1178" actId="20577"/>
          <ac:spMkLst>
            <pc:docMk/>
            <pc:sldMk cId="2988893112" sldId="279"/>
            <ac:spMk id="11" creationId="{7D52052F-372B-4C31-830E-FBC28C9F4E3A}"/>
          </ac:spMkLst>
        </pc:spChg>
      </pc:sldChg>
      <pc:sldChg chg="modSp add mod ord modTransition">
        <pc:chgData name="Cody Mathis" userId="358fe3d7-7379-43b9-b217-42d6ecdd1c52" providerId="ADAL" clId="{4BF0E970-FC9F-4645-99FB-004D9D7ACF3F}" dt="2020-06-29T16:37:00.148" v="1105" actId="20577"/>
        <pc:sldMkLst>
          <pc:docMk/>
          <pc:sldMk cId="3541638217" sldId="280"/>
        </pc:sldMkLst>
        <pc:spChg chg="mod">
          <ac:chgData name="Cody Mathis" userId="358fe3d7-7379-43b9-b217-42d6ecdd1c52" providerId="ADAL" clId="{4BF0E970-FC9F-4645-99FB-004D9D7ACF3F}" dt="2020-06-29T16:37:00.148" v="1105" actId="20577"/>
          <ac:spMkLst>
            <pc:docMk/>
            <pc:sldMk cId="3541638217" sldId="280"/>
            <ac:spMk id="2" creationId="{00000000-0000-0000-0000-000000000000}"/>
          </ac:spMkLst>
        </pc:spChg>
        <pc:spChg chg="mod">
          <ac:chgData name="Cody Mathis" userId="358fe3d7-7379-43b9-b217-42d6ecdd1c52" providerId="ADAL" clId="{4BF0E970-FC9F-4645-99FB-004D9D7ACF3F}" dt="2020-06-29T16:36:45.222" v="1090" actId="27636"/>
          <ac:spMkLst>
            <pc:docMk/>
            <pc:sldMk cId="3541638217" sldId="280"/>
            <ac:spMk id="3" creationId="{00000000-0000-0000-0000-000000000000}"/>
          </ac:spMkLst>
        </pc:spChg>
      </pc:sldChg>
      <pc:sldChg chg="ord">
        <pc:chgData name="Cody Mathis" userId="358fe3d7-7379-43b9-b217-42d6ecdd1c52" providerId="ADAL" clId="{4BF0E970-FC9F-4645-99FB-004D9D7ACF3F}" dt="2020-06-29T16:15:35.097" v="521"/>
        <pc:sldMkLst>
          <pc:docMk/>
          <pc:sldMk cId="226815694" sldId="281"/>
        </pc:sldMkLst>
      </pc:sldChg>
      <pc:sldChg chg="modSp mod ord">
        <pc:chgData name="Cody Mathis" userId="358fe3d7-7379-43b9-b217-42d6ecdd1c52" providerId="ADAL" clId="{4BF0E970-FC9F-4645-99FB-004D9D7ACF3F}" dt="2020-06-29T16:30:53.451" v="747" actId="20577"/>
        <pc:sldMkLst>
          <pc:docMk/>
          <pc:sldMk cId="1511777478" sldId="282"/>
        </pc:sldMkLst>
        <pc:spChg chg="mod">
          <ac:chgData name="Cody Mathis" userId="358fe3d7-7379-43b9-b217-42d6ecdd1c52" providerId="ADAL" clId="{4BF0E970-FC9F-4645-99FB-004D9D7ACF3F}" dt="2020-06-29T16:30:53.451" v="747" actId="20577"/>
          <ac:spMkLst>
            <pc:docMk/>
            <pc:sldMk cId="1511777478" sldId="282"/>
            <ac:spMk id="3" creationId="{274B2DE3-C064-492D-9C05-F233DD636DBC}"/>
          </ac:spMkLst>
        </pc:spChg>
      </pc:sldChg>
      <pc:sldChg chg="modSp mod">
        <pc:chgData name="Cody Mathis" userId="358fe3d7-7379-43b9-b217-42d6ecdd1c52" providerId="ADAL" clId="{4BF0E970-FC9F-4645-99FB-004D9D7ACF3F}" dt="2020-06-29T16:35:31.394" v="985" actId="20577"/>
        <pc:sldMkLst>
          <pc:docMk/>
          <pc:sldMk cId="587727069" sldId="283"/>
        </pc:sldMkLst>
        <pc:spChg chg="mod">
          <ac:chgData name="Cody Mathis" userId="358fe3d7-7379-43b9-b217-42d6ecdd1c52" providerId="ADAL" clId="{4BF0E970-FC9F-4645-99FB-004D9D7ACF3F}" dt="2020-06-29T16:35:31.394" v="985" actId="20577"/>
          <ac:spMkLst>
            <pc:docMk/>
            <pc:sldMk cId="587727069" sldId="283"/>
            <ac:spMk id="3" creationId="{C9BF5067-6794-48BB-9CF1-1134AD618CC3}"/>
          </ac:spMkLst>
        </pc:spChg>
      </pc:sldChg>
      <pc:sldChg chg="modSp add mod ord modTransition">
        <pc:chgData name="Cody Mathis" userId="358fe3d7-7379-43b9-b217-42d6ecdd1c52" providerId="ADAL" clId="{4BF0E970-FC9F-4645-99FB-004D9D7ACF3F}" dt="2020-06-29T19:12:16.435" v="1159"/>
        <pc:sldMkLst>
          <pc:docMk/>
          <pc:sldMk cId="3617360344" sldId="287"/>
        </pc:sldMkLst>
        <pc:spChg chg="mod">
          <ac:chgData name="Cody Mathis" userId="358fe3d7-7379-43b9-b217-42d6ecdd1c52" providerId="ADAL" clId="{4BF0E970-FC9F-4645-99FB-004D9D7ACF3F}" dt="2020-06-29T16:16:13.380" v="546" actId="20577"/>
          <ac:spMkLst>
            <pc:docMk/>
            <pc:sldMk cId="3617360344" sldId="287"/>
            <ac:spMk id="2" creationId="{00000000-0000-0000-0000-000000000000}"/>
          </ac:spMkLst>
        </pc:spChg>
        <pc:spChg chg="mod">
          <ac:chgData name="Cody Mathis" userId="358fe3d7-7379-43b9-b217-42d6ecdd1c52" providerId="ADAL" clId="{4BF0E970-FC9F-4645-99FB-004D9D7ACF3F}" dt="2020-06-29T16:28:43.094" v="650" actId="20577"/>
          <ac:spMkLst>
            <pc:docMk/>
            <pc:sldMk cId="3617360344" sldId="287"/>
            <ac:spMk id="3" creationId="{00000000-0000-0000-0000-000000000000}"/>
          </ac:spMkLst>
        </pc:spChg>
      </pc:sldChg>
      <pc:sldChg chg="modSp add mod ord">
        <pc:chgData name="Cody Mathis" userId="358fe3d7-7379-43b9-b217-42d6ecdd1c52" providerId="ADAL" clId="{4BF0E970-FC9F-4645-99FB-004D9D7ACF3F}" dt="2020-06-29T19:12:17.931" v="1161"/>
        <pc:sldMkLst>
          <pc:docMk/>
          <pc:sldMk cId="1201995637" sldId="288"/>
        </pc:sldMkLst>
        <pc:spChg chg="mod">
          <ac:chgData name="Cody Mathis" userId="358fe3d7-7379-43b9-b217-42d6ecdd1c52" providerId="ADAL" clId="{4BF0E970-FC9F-4645-99FB-004D9D7ACF3F}" dt="2020-06-29T16:37:50.968" v="1157" actId="20577"/>
          <ac:spMkLst>
            <pc:docMk/>
            <pc:sldMk cId="1201995637" sldId="288"/>
            <ac:spMk id="7" creationId="{00000000-0000-0000-0000-000000000000}"/>
          </ac:spMkLst>
        </pc:spChg>
      </pc:sldChg>
    </pc:docChg>
  </pc:docChgLst>
  <pc:docChgLst>
    <pc:chgData name="Justin Chalfant" userId="50ec0e3f-3c8c-40d6-b729-b52deacaac3c" providerId="ADAL" clId="{7917207D-2A64-4E83-A1DF-46A463813F3D}"/>
    <pc:docChg chg="custSel addSld delSld modSld modSection">
      <pc:chgData name="Justin Chalfant" userId="50ec0e3f-3c8c-40d6-b729-b52deacaac3c" providerId="ADAL" clId="{7917207D-2A64-4E83-A1DF-46A463813F3D}" dt="2020-06-27T00:11:00.414" v="17" actId="1076"/>
      <pc:docMkLst>
        <pc:docMk/>
      </pc:docMkLst>
      <pc:sldChg chg="delSp modSp del mod">
        <pc:chgData name="Justin Chalfant" userId="50ec0e3f-3c8c-40d6-b729-b52deacaac3c" providerId="ADAL" clId="{7917207D-2A64-4E83-A1DF-46A463813F3D}" dt="2020-06-26T21:57:43.948" v="10" actId="2696"/>
        <pc:sldMkLst>
          <pc:docMk/>
          <pc:sldMk cId="3595256070" sldId="256"/>
        </pc:sldMkLst>
        <pc:spChg chg="mod">
          <ac:chgData name="Justin Chalfant" userId="50ec0e3f-3c8c-40d6-b729-b52deacaac3c" providerId="ADAL" clId="{7917207D-2A64-4E83-A1DF-46A463813F3D}" dt="2020-06-26T19:10:15.494" v="0" actId="207"/>
          <ac:spMkLst>
            <pc:docMk/>
            <pc:sldMk cId="3595256070" sldId="256"/>
            <ac:spMk id="4" creationId="{00000000-0000-0000-0000-000000000000}"/>
          </ac:spMkLst>
        </pc:spChg>
        <pc:spChg chg="del mod">
          <ac:chgData name="Justin Chalfant" userId="50ec0e3f-3c8c-40d6-b729-b52deacaac3c" providerId="ADAL" clId="{7917207D-2A64-4E83-A1DF-46A463813F3D}" dt="2020-06-26T19:10:24.304" v="2" actId="478"/>
          <ac:spMkLst>
            <pc:docMk/>
            <pc:sldMk cId="3595256070" sldId="256"/>
            <ac:spMk id="6" creationId="{00000000-0000-0000-0000-000000000000}"/>
          </ac:spMkLst>
        </pc:spChg>
        <pc:spChg chg="mod">
          <ac:chgData name="Justin Chalfant" userId="50ec0e3f-3c8c-40d6-b729-b52deacaac3c" providerId="ADAL" clId="{7917207D-2A64-4E83-A1DF-46A463813F3D}" dt="2020-06-26T19:10:30.957" v="3" actId="1076"/>
          <ac:spMkLst>
            <pc:docMk/>
            <pc:sldMk cId="3595256070" sldId="256"/>
            <ac:spMk id="7" creationId="{00000000-0000-0000-0000-000000000000}"/>
          </ac:spMkLst>
        </pc:spChg>
      </pc:sldChg>
      <pc:sldChg chg="modSp mod">
        <pc:chgData name="Justin Chalfant" userId="50ec0e3f-3c8c-40d6-b729-b52deacaac3c" providerId="ADAL" clId="{7917207D-2A64-4E83-A1DF-46A463813F3D}" dt="2020-06-26T19:11:59.975" v="8" actId="20577"/>
        <pc:sldMkLst>
          <pc:docMk/>
          <pc:sldMk cId="2988893112" sldId="279"/>
        </pc:sldMkLst>
        <pc:spChg chg="mod">
          <ac:chgData name="Justin Chalfant" userId="50ec0e3f-3c8c-40d6-b729-b52deacaac3c" providerId="ADAL" clId="{7917207D-2A64-4E83-A1DF-46A463813F3D}" dt="2020-06-26T19:11:58.493" v="7" actId="20577"/>
          <ac:spMkLst>
            <pc:docMk/>
            <pc:sldMk cId="2988893112" sldId="279"/>
            <ac:spMk id="2" creationId="{011D2A0E-C70E-4CCD-B76C-E790DE9EA3B0}"/>
          </ac:spMkLst>
        </pc:spChg>
        <pc:spChg chg="mod">
          <ac:chgData name="Justin Chalfant" userId="50ec0e3f-3c8c-40d6-b729-b52deacaac3c" providerId="ADAL" clId="{7917207D-2A64-4E83-A1DF-46A463813F3D}" dt="2020-06-26T19:11:59.975" v="8" actId="20577"/>
          <ac:spMkLst>
            <pc:docMk/>
            <pc:sldMk cId="2988893112" sldId="279"/>
            <ac:spMk id="8" creationId="{9A038986-61F8-4211-8C74-042FF428EDF8}"/>
          </ac:spMkLst>
        </pc:spChg>
      </pc:sldChg>
      <pc:sldChg chg="addSp delSp modSp add mod">
        <pc:chgData name="Justin Chalfant" userId="50ec0e3f-3c8c-40d6-b729-b52deacaac3c" providerId="ADAL" clId="{7917207D-2A64-4E83-A1DF-46A463813F3D}" dt="2020-06-27T00:11:00.414" v="17" actId="1076"/>
        <pc:sldMkLst>
          <pc:docMk/>
          <pc:sldMk cId="2069710818" sldId="286"/>
        </pc:sldMkLst>
        <pc:spChg chg="mod">
          <ac:chgData name="Justin Chalfant" userId="50ec0e3f-3c8c-40d6-b729-b52deacaac3c" providerId="ADAL" clId="{7917207D-2A64-4E83-A1DF-46A463813F3D}" dt="2020-06-26T21:57:48.980" v="11" actId="207"/>
          <ac:spMkLst>
            <pc:docMk/>
            <pc:sldMk cId="2069710818" sldId="286"/>
            <ac:spMk id="4" creationId="{00000000-0000-0000-0000-000000000000}"/>
          </ac:spMkLst>
        </pc:spChg>
        <pc:spChg chg="add del mod">
          <ac:chgData name="Justin Chalfant" userId="50ec0e3f-3c8c-40d6-b729-b52deacaac3c" providerId="ADAL" clId="{7917207D-2A64-4E83-A1DF-46A463813F3D}" dt="2020-06-27T00:10:54.908" v="15" actId="478"/>
          <ac:spMkLst>
            <pc:docMk/>
            <pc:sldMk cId="2069710818" sldId="286"/>
            <ac:spMk id="5" creationId="{F5618FA6-E054-40D5-9826-D686C33CDA8B}"/>
          </ac:spMkLst>
        </pc:spChg>
        <pc:spChg chg="del">
          <ac:chgData name="Justin Chalfant" userId="50ec0e3f-3c8c-40d6-b729-b52deacaac3c" providerId="ADAL" clId="{7917207D-2A64-4E83-A1DF-46A463813F3D}" dt="2020-06-27T00:10:48.672" v="12" actId="478"/>
          <ac:spMkLst>
            <pc:docMk/>
            <pc:sldMk cId="2069710818" sldId="286"/>
            <ac:spMk id="7" creationId="{00000000-0000-0000-0000-000000000000}"/>
          </ac:spMkLst>
        </pc:spChg>
        <pc:spChg chg="add mod">
          <ac:chgData name="Justin Chalfant" userId="50ec0e3f-3c8c-40d6-b729-b52deacaac3c" providerId="ADAL" clId="{7917207D-2A64-4E83-A1DF-46A463813F3D}" dt="2020-06-27T00:10:50.651" v="14"/>
          <ac:spMkLst>
            <pc:docMk/>
            <pc:sldMk cId="2069710818" sldId="286"/>
            <ac:spMk id="8" creationId="{9CC08396-7577-497B-A6E6-4741D6AC352C}"/>
          </ac:spMkLst>
        </pc:spChg>
        <pc:spChg chg="add mod">
          <ac:chgData name="Justin Chalfant" userId="50ec0e3f-3c8c-40d6-b729-b52deacaac3c" providerId="ADAL" clId="{7917207D-2A64-4E83-A1DF-46A463813F3D}" dt="2020-06-27T00:11:00.414" v="17" actId="1076"/>
          <ac:spMkLst>
            <pc:docMk/>
            <pc:sldMk cId="2069710818" sldId="286"/>
            <ac:spMk id="9" creationId="{8E20DF14-4C2A-446C-8907-228DBEDB8800}"/>
          </ac:spMkLst>
        </pc:spChg>
      </pc:sldChg>
    </pc:docChg>
  </pc:docChgLst>
  <pc:docChgLst>
    <pc:chgData name="Andrew Jimenez" userId="254227a2-d348-401a-bf44-edde4b191201" providerId="ADAL" clId="{6635AACE-26C2-4155-8C08-8C9198AA7ABE}"/>
    <pc:docChg chg="undo custSel addSld delSld modSld sldOrd modSection modShowInfo">
      <pc:chgData name="Andrew Jimenez" userId="254227a2-d348-401a-bf44-edde4b191201" providerId="ADAL" clId="{6635AACE-26C2-4155-8C08-8C9198AA7ABE}" dt="2020-06-30T14:44:12.689" v="1281" actId="2744"/>
      <pc:docMkLst>
        <pc:docMk/>
      </pc:docMkLst>
      <pc:sldChg chg="modSp mod modTransition">
        <pc:chgData name="Andrew Jimenez" userId="254227a2-d348-401a-bf44-edde4b191201" providerId="ADAL" clId="{6635AACE-26C2-4155-8C08-8C9198AA7ABE}" dt="2020-06-26T21:31:09.142" v="1265" actId="20577"/>
        <pc:sldMkLst>
          <pc:docMk/>
          <pc:sldMk cId="2333710554" sldId="258"/>
        </pc:sldMkLst>
        <pc:spChg chg="mod">
          <ac:chgData name="Andrew Jimenez" userId="254227a2-d348-401a-bf44-edde4b191201" providerId="ADAL" clId="{6635AACE-26C2-4155-8C08-8C9198AA7ABE}" dt="2020-06-26T21:31:09.142" v="1265" actId="20577"/>
          <ac:spMkLst>
            <pc:docMk/>
            <pc:sldMk cId="2333710554" sldId="258"/>
            <ac:spMk id="13" creationId="{00000000-0000-0000-0000-000000000000}"/>
          </ac:spMkLst>
        </pc:spChg>
      </pc:sldChg>
      <pc:sldChg chg="modSp mod">
        <pc:chgData name="Andrew Jimenez" userId="254227a2-d348-401a-bf44-edde4b191201" providerId="ADAL" clId="{6635AACE-26C2-4155-8C08-8C9198AA7ABE}" dt="2020-06-30T14:40:05.545" v="1280" actId="20577"/>
        <pc:sldMkLst>
          <pc:docMk/>
          <pc:sldMk cId="2988893112" sldId="279"/>
        </pc:sldMkLst>
        <pc:spChg chg="mod">
          <ac:chgData name="Andrew Jimenez" userId="254227a2-d348-401a-bf44-edde4b191201" providerId="ADAL" clId="{6635AACE-26C2-4155-8C08-8C9198AA7ABE}" dt="2020-06-26T19:10:15.013" v="122" actId="20577"/>
          <ac:spMkLst>
            <pc:docMk/>
            <pc:sldMk cId="2988893112" sldId="279"/>
            <ac:spMk id="2" creationId="{011D2A0E-C70E-4CCD-B76C-E790DE9EA3B0}"/>
          </ac:spMkLst>
        </pc:spChg>
        <pc:spChg chg="mod">
          <ac:chgData name="Andrew Jimenez" userId="254227a2-d348-401a-bf44-edde4b191201" providerId="ADAL" clId="{6635AACE-26C2-4155-8C08-8C9198AA7ABE}" dt="2020-06-26T19:11:05.402" v="159" actId="20577"/>
          <ac:spMkLst>
            <pc:docMk/>
            <pc:sldMk cId="2988893112" sldId="279"/>
            <ac:spMk id="3" creationId="{9AB03FFF-6894-4027-BC31-1DDE0E2642C9}"/>
          </ac:spMkLst>
        </pc:spChg>
        <pc:spChg chg="mod">
          <ac:chgData name="Andrew Jimenez" userId="254227a2-d348-401a-bf44-edde4b191201" providerId="ADAL" clId="{6635AACE-26C2-4155-8C08-8C9198AA7ABE}" dt="2020-06-26T19:26:29.141" v="186" actId="20577"/>
          <ac:spMkLst>
            <pc:docMk/>
            <pc:sldMk cId="2988893112" sldId="279"/>
            <ac:spMk id="4" creationId="{9D90FFDF-115E-4C6D-9517-95B506136F32}"/>
          </ac:spMkLst>
        </pc:spChg>
        <pc:spChg chg="mod">
          <ac:chgData name="Andrew Jimenez" userId="254227a2-d348-401a-bf44-edde4b191201" providerId="ADAL" clId="{6635AACE-26C2-4155-8C08-8C9198AA7ABE}" dt="2020-06-30T14:40:05.545" v="1280" actId="20577"/>
          <ac:spMkLst>
            <pc:docMk/>
            <pc:sldMk cId="2988893112" sldId="279"/>
            <ac:spMk id="5" creationId="{20EA4EFF-15EF-4773-9554-FE2646AA1F3D}"/>
          </ac:spMkLst>
        </pc:spChg>
        <pc:spChg chg="mod">
          <ac:chgData name="Andrew Jimenez" userId="254227a2-d348-401a-bf44-edde4b191201" providerId="ADAL" clId="{6635AACE-26C2-4155-8C08-8C9198AA7ABE}" dt="2020-06-26T18:57:51.363" v="34" actId="20577"/>
          <ac:spMkLst>
            <pc:docMk/>
            <pc:sldMk cId="2988893112" sldId="279"/>
            <ac:spMk id="6" creationId="{0497BA9F-F3C0-4467-9845-42207DA54A9A}"/>
          </ac:spMkLst>
        </pc:spChg>
        <pc:spChg chg="mod">
          <ac:chgData name="Andrew Jimenez" userId="254227a2-d348-401a-bf44-edde4b191201" providerId="ADAL" clId="{6635AACE-26C2-4155-8C08-8C9198AA7ABE}" dt="2020-06-26T18:57:46.500" v="23" actId="20577"/>
          <ac:spMkLst>
            <pc:docMk/>
            <pc:sldMk cId="2988893112" sldId="279"/>
            <ac:spMk id="7" creationId="{D0F1A5DA-9F0D-42D1-98D6-E4E870EC9A17}"/>
          </ac:spMkLst>
        </pc:spChg>
      </pc:sldChg>
      <pc:sldChg chg="modSp mod">
        <pc:chgData name="Andrew Jimenez" userId="254227a2-d348-401a-bf44-edde4b191201" providerId="ADAL" clId="{6635AACE-26C2-4155-8C08-8C9198AA7ABE}" dt="2020-06-26T21:21:23.199" v="226" actId="27636"/>
        <pc:sldMkLst>
          <pc:docMk/>
          <pc:sldMk cId="3541638217" sldId="280"/>
        </pc:sldMkLst>
        <pc:spChg chg="mod">
          <ac:chgData name="Andrew Jimenez" userId="254227a2-d348-401a-bf44-edde4b191201" providerId="ADAL" clId="{6635AACE-26C2-4155-8C08-8C9198AA7ABE}" dt="2020-06-26T21:21:23.199" v="226" actId="27636"/>
          <ac:spMkLst>
            <pc:docMk/>
            <pc:sldMk cId="3541638217" sldId="280"/>
            <ac:spMk id="3" creationId="{00000000-0000-0000-0000-000000000000}"/>
          </ac:spMkLst>
        </pc:spChg>
      </pc:sldChg>
      <pc:sldChg chg="modSp add mod ord modTransition">
        <pc:chgData name="Andrew Jimenez" userId="254227a2-d348-401a-bf44-edde4b191201" providerId="ADAL" clId="{6635AACE-26C2-4155-8C08-8C9198AA7ABE}" dt="2020-06-26T21:29:27.534" v="1235"/>
        <pc:sldMkLst>
          <pc:docMk/>
          <pc:sldMk cId="226815694" sldId="281"/>
        </pc:sldMkLst>
        <pc:spChg chg="mod">
          <ac:chgData name="Andrew Jimenez" userId="254227a2-d348-401a-bf44-edde4b191201" providerId="ADAL" clId="{6635AACE-26C2-4155-8C08-8C9198AA7ABE}" dt="2020-06-26T21:20:29.670" v="216" actId="20577"/>
          <ac:spMkLst>
            <pc:docMk/>
            <pc:sldMk cId="226815694" sldId="281"/>
            <ac:spMk id="2" creationId="{00000000-0000-0000-0000-000000000000}"/>
          </ac:spMkLst>
        </pc:spChg>
        <pc:spChg chg="mod">
          <ac:chgData name="Andrew Jimenez" userId="254227a2-d348-401a-bf44-edde4b191201" providerId="ADAL" clId="{6635AACE-26C2-4155-8C08-8C9198AA7ABE}" dt="2020-06-26T21:21:16.020" v="224" actId="20577"/>
          <ac:spMkLst>
            <pc:docMk/>
            <pc:sldMk cId="226815694" sldId="281"/>
            <ac:spMk id="3" creationId="{00000000-0000-0000-0000-000000000000}"/>
          </ac:spMkLst>
        </pc:spChg>
      </pc:sldChg>
      <pc:sldChg chg="modSp new mod">
        <pc:chgData name="Andrew Jimenez" userId="254227a2-d348-401a-bf44-edde4b191201" providerId="ADAL" clId="{6635AACE-26C2-4155-8C08-8C9198AA7ABE}" dt="2020-06-26T21:29:44.861" v="1261" actId="20577"/>
        <pc:sldMkLst>
          <pc:docMk/>
          <pc:sldMk cId="1511777478" sldId="282"/>
        </pc:sldMkLst>
        <pc:spChg chg="mod">
          <ac:chgData name="Andrew Jimenez" userId="254227a2-d348-401a-bf44-edde4b191201" providerId="ADAL" clId="{6635AACE-26C2-4155-8C08-8C9198AA7ABE}" dt="2020-06-26T21:21:32.934" v="238" actId="20577"/>
          <ac:spMkLst>
            <pc:docMk/>
            <pc:sldMk cId="1511777478" sldId="282"/>
            <ac:spMk id="2" creationId="{FDF98335-5E90-4308-AA29-EC81792E68B8}"/>
          </ac:spMkLst>
        </pc:spChg>
        <pc:spChg chg="mod">
          <ac:chgData name="Andrew Jimenez" userId="254227a2-d348-401a-bf44-edde4b191201" providerId="ADAL" clId="{6635AACE-26C2-4155-8C08-8C9198AA7ABE}" dt="2020-06-26T21:29:44.861" v="1261" actId="20577"/>
          <ac:spMkLst>
            <pc:docMk/>
            <pc:sldMk cId="1511777478" sldId="282"/>
            <ac:spMk id="3" creationId="{274B2DE3-C064-492D-9C05-F233DD636DBC}"/>
          </ac:spMkLst>
        </pc:spChg>
      </pc:sldChg>
      <pc:sldChg chg="modSp new del mod">
        <pc:chgData name="Andrew Jimenez" userId="254227a2-d348-401a-bf44-edde4b191201" providerId="ADAL" clId="{6635AACE-26C2-4155-8C08-8C9198AA7ABE}" dt="2020-06-26T21:22:44.764" v="248" actId="47"/>
        <pc:sldMkLst>
          <pc:docMk/>
          <pc:sldMk cId="560040181" sldId="283"/>
        </pc:sldMkLst>
        <pc:spChg chg="mod">
          <ac:chgData name="Andrew Jimenez" userId="254227a2-d348-401a-bf44-edde4b191201" providerId="ADAL" clId="{6635AACE-26C2-4155-8C08-8C9198AA7ABE}" dt="2020-06-26T21:22:19.518" v="247" actId="20577"/>
          <ac:spMkLst>
            <pc:docMk/>
            <pc:sldMk cId="560040181" sldId="283"/>
            <ac:spMk id="2" creationId="{E2CBBEEC-1223-48E1-BF62-78EC88784144}"/>
          </ac:spMkLst>
        </pc:spChg>
      </pc:sldChg>
      <pc:sldChg chg="modSp new mod">
        <pc:chgData name="Andrew Jimenez" userId="254227a2-d348-401a-bf44-edde4b191201" providerId="ADAL" clId="{6635AACE-26C2-4155-8C08-8C9198AA7ABE}" dt="2020-06-26T21:28:30.514" v="1179" actId="20577"/>
        <pc:sldMkLst>
          <pc:docMk/>
          <pc:sldMk cId="587727069" sldId="283"/>
        </pc:sldMkLst>
        <pc:spChg chg="mod">
          <ac:chgData name="Andrew Jimenez" userId="254227a2-d348-401a-bf44-edde4b191201" providerId="ADAL" clId="{6635AACE-26C2-4155-8C08-8C9198AA7ABE}" dt="2020-06-26T21:24:59.313" v="513" actId="20577"/>
          <ac:spMkLst>
            <pc:docMk/>
            <pc:sldMk cId="587727069" sldId="283"/>
            <ac:spMk id="2" creationId="{7DC6D304-9D96-44D1-90A8-E7C79A27BB9D}"/>
          </ac:spMkLst>
        </pc:spChg>
        <pc:spChg chg="mod">
          <ac:chgData name="Andrew Jimenez" userId="254227a2-d348-401a-bf44-edde4b191201" providerId="ADAL" clId="{6635AACE-26C2-4155-8C08-8C9198AA7ABE}" dt="2020-06-26T21:28:30.514" v="1179" actId="20577"/>
          <ac:spMkLst>
            <pc:docMk/>
            <pc:sldMk cId="587727069" sldId="283"/>
            <ac:spMk id="3" creationId="{C9BF5067-6794-48BB-9CF1-1134AD618CC3}"/>
          </ac:spMkLst>
        </pc:spChg>
      </pc:sldChg>
      <pc:sldChg chg="add del">
        <pc:chgData name="Andrew Jimenez" userId="254227a2-d348-401a-bf44-edde4b191201" providerId="ADAL" clId="{6635AACE-26C2-4155-8C08-8C9198AA7ABE}" dt="2020-06-26T21:24:48.110" v="497"/>
        <pc:sldMkLst>
          <pc:docMk/>
          <pc:sldMk cId="596423372" sldId="283"/>
        </pc:sldMkLst>
      </pc:sldChg>
      <pc:sldChg chg="modSp add mod modTransition">
        <pc:chgData name="Andrew Jimenez" userId="254227a2-d348-401a-bf44-edde4b191201" providerId="ADAL" clId="{6635AACE-26C2-4155-8C08-8C9198AA7ABE}" dt="2020-06-26T21:29:13.960" v="1219" actId="20577"/>
        <pc:sldMkLst>
          <pc:docMk/>
          <pc:sldMk cId="380346456" sldId="284"/>
        </pc:sldMkLst>
        <pc:spChg chg="mod">
          <ac:chgData name="Andrew Jimenez" userId="254227a2-d348-401a-bf44-edde4b191201" providerId="ADAL" clId="{6635AACE-26C2-4155-8C08-8C9198AA7ABE}" dt="2020-06-26T21:29:13.960" v="1219" actId="20577"/>
          <ac:spMkLst>
            <pc:docMk/>
            <pc:sldMk cId="380346456" sldId="284"/>
            <ac:spMk id="7" creationId="{00000000-0000-0000-0000-000000000000}"/>
          </ac:spMkLst>
        </pc:spChg>
      </pc:sldChg>
      <pc:sldChg chg="modSp add mod ord modTransition">
        <pc:chgData name="Andrew Jimenez" userId="254227a2-d348-401a-bf44-edde4b191201" providerId="ADAL" clId="{6635AACE-26C2-4155-8C08-8C9198AA7ABE}" dt="2020-06-26T21:29:27.534" v="1235"/>
        <pc:sldMkLst>
          <pc:docMk/>
          <pc:sldMk cId="2459472744" sldId="285"/>
        </pc:sldMkLst>
        <pc:spChg chg="mod">
          <ac:chgData name="Andrew Jimenez" userId="254227a2-d348-401a-bf44-edde4b191201" providerId="ADAL" clId="{6635AACE-26C2-4155-8C08-8C9198AA7ABE}" dt="2020-06-26T21:29:22.568" v="1233" actId="20577"/>
          <ac:spMkLst>
            <pc:docMk/>
            <pc:sldMk cId="2459472744" sldId="285"/>
            <ac:spMk id="7" creationId="{00000000-0000-0000-0000-000000000000}"/>
          </ac:spMkLst>
        </pc:spChg>
      </pc:sldChg>
    </pc:docChg>
  </pc:docChgLst>
  <pc:docChgLst>
    <pc:chgData name="Justin Chalfant" userId="50ec0e3f-3c8c-40d6-b729-b52deacaac3c" providerId="ADAL" clId="{4975B63A-3125-4FD1-B901-D63E79ACADD8}"/>
    <pc:docChg chg="undo custSel addSld delSld modSld modMainMaster modSection">
      <pc:chgData name="Justin Chalfant" userId="50ec0e3f-3c8c-40d6-b729-b52deacaac3c" providerId="ADAL" clId="{4975B63A-3125-4FD1-B901-D63E79ACADD8}" dt="2020-06-26T16:22:43.742" v="143" actId="47"/>
      <pc:docMkLst>
        <pc:docMk/>
      </pc:docMkLst>
      <pc:sldChg chg="modSp del mod">
        <pc:chgData name="Justin Chalfant" userId="50ec0e3f-3c8c-40d6-b729-b52deacaac3c" providerId="ADAL" clId="{4975B63A-3125-4FD1-B901-D63E79ACADD8}" dt="2020-06-26T16:22:43.742" v="143" actId="47"/>
        <pc:sldMkLst>
          <pc:docMk/>
          <pc:sldMk cId="1180817244" sldId="257"/>
        </pc:sldMkLst>
        <pc:spChg chg="mod">
          <ac:chgData name="Justin Chalfant" userId="50ec0e3f-3c8c-40d6-b729-b52deacaac3c" providerId="ADAL" clId="{4975B63A-3125-4FD1-B901-D63E79ACADD8}" dt="2020-06-26T16:17:23.605" v="83" actId="27636"/>
          <ac:spMkLst>
            <pc:docMk/>
            <pc:sldMk cId="1180817244" sldId="257"/>
            <ac:spMk id="13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04" v="82" actId="27636"/>
          <ac:spMkLst>
            <pc:docMk/>
            <pc:sldMk cId="1180817244" sldId="257"/>
            <ac:spMk id="14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08" v="84" actId="27636"/>
          <ac:spMkLst>
            <pc:docMk/>
            <pc:sldMk cId="1180817244" sldId="257"/>
            <ac:spMk id="15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3" v="87" actId="27636"/>
          <ac:spMkLst>
            <pc:docMk/>
            <pc:sldMk cId="1180817244" sldId="257"/>
            <ac:spMk id="16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0" v="85" actId="27636"/>
          <ac:spMkLst>
            <pc:docMk/>
            <pc:sldMk cId="1180817244" sldId="257"/>
            <ac:spMk id="17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5" v="88" actId="27636"/>
          <ac:spMkLst>
            <pc:docMk/>
            <pc:sldMk cId="1180817244" sldId="257"/>
            <ac:spMk id="18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02" v="81" actId="27636"/>
          <ac:spMkLst>
            <pc:docMk/>
            <pc:sldMk cId="1180817244" sldId="257"/>
            <ac:spMk id="19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2" v="86" actId="27636"/>
          <ac:spMkLst>
            <pc:docMk/>
            <pc:sldMk cId="1180817244" sldId="257"/>
            <ac:spMk id="20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22:34.929" v="139" actId="21"/>
          <ac:spMkLst>
            <pc:docMk/>
            <pc:sldMk cId="1180817244" sldId="257"/>
            <ac:spMk id="22" creationId="{00000000-0000-0000-0000-000000000000}"/>
          </ac:spMkLst>
        </pc:spChg>
      </pc:sldChg>
      <pc:sldChg chg="addSp delSp modSp mod modShow">
        <pc:chgData name="Justin Chalfant" userId="50ec0e3f-3c8c-40d6-b729-b52deacaac3c" providerId="ADAL" clId="{4975B63A-3125-4FD1-B901-D63E79ACADD8}" dt="2020-06-26T16:13:05.705" v="50" actId="729"/>
        <pc:sldMkLst>
          <pc:docMk/>
          <pc:sldMk cId="2333710554" sldId="258"/>
        </pc:sldMkLst>
        <pc:spChg chg="add del mod">
          <ac:chgData name="Justin Chalfant" userId="50ec0e3f-3c8c-40d6-b729-b52deacaac3c" providerId="ADAL" clId="{4975B63A-3125-4FD1-B901-D63E79ACADD8}" dt="2020-06-26T16:09:50.819" v="1" actId="478"/>
          <ac:spMkLst>
            <pc:docMk/>
            <pc:sldMk cId="2333710554" sldId="258"/>
            <ac:spMk id="3" creationId="{9BF19EE2-D0B5-43DE-BAA6-811B3A6E8129}"/>
          </ac:spMkLst>
        </pc:spChg>
        <pc:spChg chg="add del">
          <ac:chgData name="Justin Chalfant" userId="50ec0e3f-3c8c-40d6-b729-b52deacaac3c" providerId="ADAL" clId="{4975B63A-3125-4FD1-B901-D63E79ACADD8}" dt="2020-06-26T16:09:50.819" v="1" actId="478"/>
          <ac:spMkLst>
            <pc:docMk/>
            <pc:sldMk cId="2333710554" sldId="258"/>
            <ac:spMk id="12" creationId="{00000000-0000-0000-0000-000000000000}"/>
          </ac:spMkLst>
        </pc:spChg>
      </pc:sldChg>
      <pc:sldChg chg="modSp new mod">
        <pc:chgData name="Justin Chalfant" userId="50ec0e3f-3c8c-40d6-b729-b52deacaac3c" providerId="ADAL" clId="{4975B63A-3125-4FD1-B901-D63E79ACADD8}" dt="2020-06-26T16:22:41.643" v="142"/>
        <pc:sldMkLst>
          <pc:docMk/>
          <pc:sldMk cId="2988893112" sldId="279"/>
        </pc:sldMkLst>
        <pc:spChg chg="mod">
          <ac:chgData name="Justin Chalfant" userId="50ec0e3f-3c8c-40d6-b729-b52deacaac3c" providerId="ADAL" clId="{4975B63A-3125-4FD1-B901-D63E79ACADD8}" dt="2020-06-26T16:22:41.643" v="142"/>
          <ac:spMkLst>
            <pc:docMk/>
            <pc:sldMk cId="2988893112" sldId="279"/>
            <ac:spMk id="7" creationId="{D0F1A5DA-9F0D-42D1-98D6-E4E870EC9A17}"/>
          </ac:spMkLst>
        </pc:spChg>
      </pc:sldChg>
      <pc:sldMasterChg chg="addSp delSp modSp mod addSldLayout delSldLayout modSldLayout">
        <pc:chgData name="Justin Chalfant" userId="50ec0e3f-3c8c-40d6-b729-b52deacaac3c" providerId="ADAL" clId="{4975B63A-3125-4FD1-B901-D63E79ACADD8}" dt="2020-06-26T16:20:08.444" v="137" actId="1076"/>
        <pc:sldMasterMkLst>
          <pc:docMk/>
          <pc:sldMasterMk cId="0" sldId="2147483648"/>
        </pc:sldMasterMkLst>
        <pc:spChg chg="add del">
          <ac:chgData name="Justin Chalfant" userId="50ec0e3f-3c8c-40d6-b729-b52deacaac3c" providerId="ADAL" clId="{4975B63A-3125-4FD1-B901-D63E79ACADD8}" dt="2020-06-26T16:19:45.605" v="132" actId="478"/>
          <ac:spMkLst>
            <pc:docMk/>
            <pc:sldMasterMk cId="0" sldId="2147483648"/>
            <ac:spMk id="2" creationId="{00000000-0000-0000-0000-000000000000}"/>
          </ac:spMkLst>
        </pc:spChg>
        <pc:spChg chg="add del">
          <ac:chgData name="Justin Chalfant" userId="50ec0e3f-3c8c-40d6-b729-b52deacaac3c" providerId="ADAL" clId="{4975B63A-3125-4FD1-B901-D63E79ACADD8}" dt="2020-06-26T16:19:45.605" v="132" actId="478"/>
          <ac:spMkLst>
            <pc:docMk/>
            <pc:sldMasterMk cId="0" sldId="2147483648"/>
            <ac:spMk id="3" creationId="{00000000-0000-0000-0000-000000000000}"/>
          </ac:spMkLst>
        </pc:spChg>
        <pc:spChg chg="add del">
          <ac:chgData name="Justin Chalfant" userId="50ec0e3f-3c8c-40d6-b729-b52deacaac3c" providerId="ADAL" clId="{4975B63A-3125-4FD1-B901-D63E79ACADD8}" dt="2020-06-26T16:19:45.605" v="132" actId="478"/>
          <ac:spMkLst>
            <pc:docMk/>
            <pc:sldMasterMk cId="0" sldId="2147483648"/>
            <ac:spMk id="4" creationId="{00000000-0000-0000-0000-000000000000}"/>
          </ac:spMkLst>
        </pc:spChg>
        <pc:picChg chg="add mod">
          <ac:chgData name="Justin Chalfant" userId="50ec0e3f-3c8c-40d6-b729-b52deacaac3c" providerId="ADAL" clId="{4975B63A-3125-4FD1-B901-D63E79ACADD8}" dt="2020-06-26T16:20:08.444" v="137" actId="1076"/>
          <ac:picMkLst>
            <pc:docMk/>
            <pc:sldMasterMk cId="0" sldId="2147483648"/>
            <ac:picMk id="6" creationId="{D1995123-BA9B-410F-AEF1-07F15CB74C91}"/>
          </ac:picMkLst>
        </pc:picChg>
        <pc:picChg chg="add del">
          <ac:chgData name="Justin Chalfant" userId="50ec0e3f-3c8c-40d6-b729-b52deacaac3c" providerId="ADAL" clId="{4975B63A-3125-4FD1-B901-D63E79ACADD8}" dt="2020-06-26T16:19:45.605" v="132" actId="478"/>
          <ac:picMkLst>
            <pc:docMk/>
            <pc:sldMasterMk cId="0" sldId="2147483648"/>
            <ac:picMk id="13" creationId="{00000000-0000-0000-0000-000000000000}"/>
          </ac:picMkLst>
        </pc:picChg>
        <pc:picChg chg="add del">
          <ac:chgData name="Justin Chalfant" userId="50ec0e3f-3c8c-40d6-b729-b52deacaac3c" providerId="ADAL" clId="{4975B63A-3125-4FD1-B901-D63E79ACADD8}" dt="2020-06-26T16:20:01.171" v="133" actId="478"/>
          <ac:picMkLst>
            <pc:docMk/>
            <pc:sldMasterMk cId="0" sldId="2147483648"/>
            <ac:picMk id="18" creationId="{00000000-0000-0000-0000-000000000000}"/>
          </ac:picMkLst>
        </pc:picChg>
        <pc:sldLayoutChg chg="addSp delSp modSp mod">
          <pc:chgData name="Justin Chalfant" userId="50ec0e3f-3c8c-40d6-b729-b52deacaac3c" providerId="ADAL" clId="{4975B63A-3125-4FD1-B901-D63E79ACADD8}" dt="2020-06-26T16:19:34.707" v="128" actId="962"/>
          <pc:sldLayoutMkLst>
            <pc:docMk/>
            <pc:sldMasterMk cId="0" sldId="2147483648"/>
            <pc:sldLayoutMk cId="0" sldId="2147483650"/>
          </pc:sldLayoutMkLst>
          <pc:spChg chg="del">
            <ac:chgData name="Justin Chalfant" userId="50ec0e3f-3c8c-40d6-b729-b52deacaac3c" providerId="ADAL" clId="{4975B63A-3125-4FD1-B901-D63E79ACADD8}" dt="2020-06-26T16:19:25.766" v="124" actId="21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9:25.766" v="124" actId="21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9:25.766" v="124" actId="21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9:34.707" v="128" actId="962"/>
            <ac:spMkLst>
              <pc:docMk/>
              <pc:sldMasterMk cId="0" sldId="2147483648"/>
              <pc:sldLayoutMk cId="0" sldId="2147483650"/>
              <ac:spMk id="8" creationId="{33B954DD-DAE2-4A6E-82BF-C561FC31B9C6}"/>
            </ac:spMkLst>
          </pc:spChg>
          <pc:spChg chg="add mod">
            <ac:chgData name="Justin Chalfant" userId="50ec0e3f-3c8c-40d6-b729-b52deacaac3c" providerId="ADAL" clId="{4975B63A-3125-4FD1-B901-D63E79ACADD8}" dt="2020-06-26T16:19:34.707" v="128" actId="962"/>
            <ac:spMkLst>
              <pc:docMk/>
              <pc:sldMasterMk cId="0" sldId="2147483648"/>
              <pc:sldLayoutMk cId="0" sldId="2147483650"/>
              <ac:spMk id="9" creationId="{194576D5-20D6-421F-ACA3-11E38F879972}"/>
            </ac:spMkLst>
          </pc:spChg>
          <pc:spChg chg="add mod">
            <ac:chgData name="Justin Chalfant" userId="50ec0e3f-3c8c-40d6-b729-b52deacaac3c" providerId="ADAL" clId="{4975B63A-3125-4FD1-B901-D63E79ACADD8}" dt="2020-06-26T16:19:34.707" v="128" actId="962"/>
            <ac:spMkLst>
              <pc:docMk/>
              <pc:sldMasterMk cId="0" sldId="2147483648"/>
              <pc:sldLayoutMk cId="0" sldId="2147483650"/>
              <ac:spMk id="10" creationId="{CDF54384-537F-4514-9CAB-668541006100}"/>
            </ac:spMkLst>
          </pc:spChg>
          <pc:picChg chg="add mod">
            <ac:chgData name="Justin Chalfant" userId="50ec0e3f-3c8c-40d6-b729-b52deacaac3c" providerId="ADAL" clId="{4975B63A-3125-4FD1-B901-D63E79ACADD8}" dt="2020-06-26T16:19:34.705" v="127" actId="27614"/>
            <ac:picMkLst>
              <pc:docMk/>
              <pc:sldMasterMk cId="0" sldId="2147483648"/>
              <pc:sldLayoutMk cId="0" sldId="2147483650"/>
              <ac:picMk id="5" creationId="{E6CC0401-9EBD-4ABF-949D-0B4AC33C8FCD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9:20.275" v="123" actId="962"/>
          <pc:sldLayoutMkLst>
            <pc:docMk/>
            <pc:sldMasterMk cId="0" sldId="2147483648"/>
            <pc:sldLayoutMk cId="0" sldId="2147483651"/>
          </pc:sldLayoutMkLst>
          <pc:spChg chg="del">
            <ac:chgData name="Justin Chalfant" userId="50ec0e3f-3c8c-40d6-b729-b52deacaac3c" providerId="ADAL" clId="{4975B63A-3125-4FD1-B901-D63E79ACADD8}" dt="2020-06-26T16:19:11.790" v="119" actId="21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9:11.790" v="119" actId="21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9:19.031" v="121"/>
            <ac:spMkLst>
              <pc:docMk/>
              <pc:sldMasterMk cId="0" sldId="2147483648"/>
              <pc:sldLayoutMk cId="0" sldId="2147483651"/>
              <ac:spMk id="8" creationId="{7CBA358B-89F5-46C2-A1BA-C64BD73A7FC5}"/>
            </ac:spMkLst>
          </pc:spChg>
          <pc:spChg chg="add mod">
            <ac:chgData name="Justin Chalfant" userId="50ec0e3f-3c8c-40d6-b729-b52deacaac3c" providerId="ADAL" clId="{4975B63A-3125-4FD1-B901-D63E79ACADD8}" dt="2020-06-26T16:19:19.031" v="121"/>
            <ac:spMkLst>
              <pc:docMk/>
              <pc:sldMasterMk cId="0" sldId="2147483648"/>
              <pc:sldLayoutMk cId="0" sldId="2147483651"/>
              <ac:spMk id="9" creationId="{9AD39519-13E2-4005-ACB8-EAD6B33F5121}"/>
            </ac:spMkLst>
          </pc:spChg>
          <pc:picChg chg="add mod">
            <ac:chgData name="Justin Chalfant" userId="50ec0e3f-3c8c-40d6-b729-b52deacaac3c" providerId="ADAL" clId="{4975B63A-3125-4FD1-B901-D63E79ACADD8}" dt="2020-06-26T16:19:20.275" v="123" actId="962"/>
            <ac:picMkLst>
              <pc:docMk/>
              <pc:sldMasterMk cId="0" sldId="2147483648"/>
              <pc:sldLayoutMk cId="0" sldId="2147483651"/>
              <ac:picMk id="5" creationId="{F7EBD675-0C5E-4CB2-A5CD-EEBA15F2A31E}"/>
            </ac:picMkLst>
          </pc:picChg>
          <pc:picChg chg="del">
            <ac:chgData name="Justin Chalfant" userId="50ec0e3f-3c8c-40d6-b729-b52deacaac3c" providerId="ADAL" clId="{4975B63A-3125-4FD1-B901-D63E79ACADD8}" dt="2020-06-26T16:19:11.790" v="119" actId="21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add mod">
            <ac:chgData name="Justin Chalfant" userId="50ec0e3f-3c8c-40d6-b729-b52deacaac3c" providerId="ADAL" clId="{4975B63A-3125-4FD1-B901-D63E79ACADD8}" dt="2020-06-26T16:19:19.031" v="121"/>
            <ac:picMkLst>
              <pc:docMk/>
              <pc:sldMasterMk cId="0" sldId="2147483648"/>
              <pc:sldLayoutMk cId="0" sldId="2147483651"/>
              <ac:picMk id="10" creationId="{3FD05369-6497-4211-A898-489C69DD28D6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9:00.309" v="118" actId="27614"/>
          <pc:sldLayoutMkLst>
            <pc:docMk/>
            <pc:sldMasterMk cId="0" sldId="2147483648"/>
            <pc:sldLayoutMk cId="0" sldId="2147483652"/>
          </pc:sldLayoutMkLst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9" creationId="{A3F84D77-744F-413E-85CF-E147C00AEDC0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10" creationId="{424C7BDB-9E46-4B9D-8112-E6A7C64D1F2A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11" creationId="{6F50CDC3-87F2-4221-9094-1302CCC6EA95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12" creationId="{B68F7535-642D-42DC-A818-939525757DE3}"/>
            </ac:spMkLst>
          </pc:spChg>
          <pc:picChg chg="add mod">
            <ac:chgData name="Justin Chalfant" userId="50ec0e3f-3c8c-40d6-b729-b52deacaac3c" providerId="ADAL" clId="{4975B63A-3125-4FD1-B901-D63E79ACADD8}" dt="2020-06-26T16:19:00.309" v="118" actId="27614"/>
            <ac:picMkLst>
              <pc:docMk/>
              <pc:sldMasterMk cId="0" sldId="2147483648"/>
              <pc:sldLayoutMk cId="0" sldId="2147483652"/>
              <ac:picMk id="6" creationId="{3EA49176-C3F3-482C-8F26-5F66D35E0C8C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8:45.929" v="114" actId="962"/>
          <pc:sldLayoutMkLst>
            <pc:docMk/>
            <pc:sldMasterMk cId="0" sldId="2147483648"/>
            <pc:sldLayoutMk cId="0" sldId="2147483653"/>
          </pc:sldLayoutMkLst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10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1" creationId="{69F15144-7D8A-431A-B4FB-8C05CE7476D4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2" creationId="{9CE4EDF9-8EB6-40C3-B453-4C29393DEEDF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3" creationId="{2838774A-0111-40A3-B3F9-A32BD8217AFC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4" creationId="{C60B5ECC-5633-43D4-B554-19A8C6ADBA89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5" creationId="{81A2C950-B933-438C-A6BB-B9D9D30C4C7C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6" creationId="{3EFE281D-69BC-4ABA-8EAC-CFAFB5257DE9}"/>
            </ac:spMkLst>
          </pc:spChg>
          <pc:picChg chg="add mod">
            <ac:chgData name="Justin Chalfant" userId="50ec0e3f-3c8c-40d6-b729-b52deacaac3c" providerId="ADAL" clId="{4975B63A-3125-4FD1-B901-D63E79ACADD8}" dt="2020-06-26T16:18:45.927" v="113" actId="27614"/>
            <ac:picMkLst>
              <pc:docMk/>
              <pc:sldMasterMk cId="0" sldId="2147483648"/>
              <pc:sldLayoutMk cId="0" sldId="2147483653"/>
              <ac:picMk id="8" creationId="{B817EDD5-4FA8-447D-BCAE-4FFB06BEDF5C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4:09.994" v="53"/>
          <pc:sldLayoutMkLst>
            <pc:docMk/>
            <pc:sldMasterMk cId="0" sldId="2147483648"/>
            <pc:sldLayoutMk cId="0" sldId="2147483654"/>
          </pc:sldLayoutMkLst>
          <pc:spChg chg="add del">
            <ac:chgData name="Justin Chalfant" userId="50ec0e3f-3c8c-40d6-b729-b52deacaac3c" providerId="ADAL" clId="{4975B63A-3125-4FD1-B901-D63E79ACADD8}" dt="2020-06-26T16:13:58.055" v="52" actId="478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3:58.055" v="52" actId="478"/>
            <ac:spMkLst>
              <pc:docMk/>
              <pc:sldMasterMk cId="0" sldId="2147483648"/>
              <pc:sldLayoutMk cId="0" sldId="2147483654"/>
              <ac:spMk id="6" creationId="{00000000-0000-0000-0000-000000000000}"/>
            </ac:spMkLst>
          </pc:spChg>
          <pc:spChg chg="add del mod">
            <ac:chgData name="Justin Chalfant" userId="50ec0e3f-3c8c-40d6-b729-b52deacaac3c" providerId="ADAL" clId="{4975B63A-3125-4FD1-B901-D63E79ACADD8}" dt="2020-06-26T16:13:56.033" v="51" actId="21"/>
            <ac:spMkLst>
              <pc:docMk/>
              <pc:sldMasterMk cId="0" sldId="2147483648"/>
              <pc:sldLayoutMk cId="0" sldId="2147483654"/>
              <ac:spMk id="7" creationId="{591E4C89-CCB7-4241-92BD-20BFF522C172}"/>
            </ac:spMkLst>
          </pc:spChg>
          <pc:spChg chg="add del mod">
            <ac:chgData name="Justin Chalfant" userId="50ec0e3f-3c8c-40d6-b729-b52deacaac3c" providerId="ADAL" clId="{4975B63A-3125-4FD1-B901-D63E79ACADD8}" dt="2020-06-26T16:13:56.033" v="51" actId="21"/>
            <ac:spMkLst>
              <pc:docMk/>
              <pc:sldMasterMk cId="0" sldId="2147483648"/>
              <pc:sldLayoutMk cId="0" sldId="2147483654"/>
              <ac:spMk id="8" creationId="{CFAB19FA-54CD-4C92-8698-0313AF6048A1}"/>
            </ac:spMkLst>
          </pc:spChg>
          <pc:spChg chg="add mod">
            <ac:chgData name="Justin Chalfant" userId="50ec0e3f-3c8c-40d6-b729-b52deacaac3c" providerId="ADAL" clId="{4975B63A-3125-4FD1-B901-D63E79ACADD8}" dt="2020-06-26T16:14:09.994" v="53"/>
            <ac:spMkLst>
              <pc:docMk/>
              <pc:sldMasterMk cId="0" sldId="2147483648"/>
              <pc:sldLayoutMk cId="0" sldId="2147483654"/>
              <ac:spMk id="10" creationId="{0135459D-785D-480A-B53D-52150DD72B82}"/>
            </ac:spMkLst>
          </pc:spChg>
          <pc:spChg chg="add mod">
            <ac:chgData name="Justin Chalfant" userId="50ec0e3f-3c8c-40d6-b729-b52deacaac3c" providerId="ADAL" clId="{4975B63A-3125-4FD1-B901-D63E79ACADD8}" dt="2020-06-26T16:14:09.994" v="53"/>
            <ac:spMkLst>
              <pc:docMk/>
              <pc:sldMasterMk cId="0" sldId="2147483648"/>
              <pc:sldLayoutMk cId="0" sldId="2147483654"/>
              <ac:spMk id="11" creationId="{5A2B0520-61B8-4C9D-AF16-F857D3743D70}"/>
            </ac:spMkLst>
          </pc:spChg>
          <pc:picChg chg="add del mod">
            <ac:chgData name="Justin Chalfant" userId="50ec0e3f-3c8c-40d6-b729-b52deacaac3c" providerId="ADAL" clId="{4975B63A-3125-4FD1-B901-D63E79ACADD8}" dt="2020-06-26T16:13:56.033" v="51" actId="21"/>
            <ac:picMkLst>
              <pc:docMk/>
              <pc:sldMasterMk cId="0" sldId="2147483648"/>
              <pc:sldLayoutMk cId="0" sldId="2147483654"/>
              <ac:picMk id="4" creationId="{0794D02C-B6C1-427B-983E-C73A2F9AEA23}"/>
            </ac:picMkLst>
          </pc:picChg>
          <pc:picChg chg="add mod">
            <ac:chgData name="Justin Chalfant" userId="50ec0e3f-3c8c-40d6-b729-b52deacaac3c" providerId="ADAL" clId="{4975B63A-3125-4FD1-B901-D63E79ACADD8}" dt="2020-06-26T16:14:09.994" v="53"/>
            <ac:picMkLst>
              <pc:docMk/>
              <pc:sldMasterMk cId="0" sldId="2147483648"/>
              <pc:sldLayoutMk cId="0" sldId="2147483654"/>
              <ac:picMk id="9" creationId="{6248A09A-6143-4A3D-8C5F-E2299A9D6418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8:26.033" v="108" actId="962"/>
          <pc:sldLayoutMkLst>
            <pc:docMk/>
            <pc:sldMasterMk cId="0" sldId="2147483648"/>
            <pc:sldLayoutMk cId="0" sldId="2147483656"/>
          </pc:sldLayoutMkLst>
          <pc:spChg chg="del">
            <ac:chgData name="Justin Chalfant" userId="50ec0e3f-3c8c-40d6-b729-b52deacaac3c" providerId="ADAL" clId="{4975B63A-3125-4FD1-B901-D63E79ACADD8}" dt="2020-06-26T16:18:17.574" v="104" actId="21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17.574" v="104" actId="21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17.574" v="104" actId="21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26.033" v="108" actId="962"/>
            <ac:spMkLst>
              <pc:docMk/>
              <pc:sldMasterMk cId="0" sldId="2147483648"/>
              <pc:sldLayoutMk cId="0" sldId="2147483656"/>
              <ac:spMk id="7" creationId="{0CF57D1C-C016-43E4-8204-7FB2085625D0}"/>
            </ac:spMkLst>
          </pc:spChg>
          <pc:spChg chg="add mod">
            <ac:chgData name="Justin Chalfant" userId="50ec0e3f-3c8c-40d6-b729-b52deacaac3c" providerId="ADAL" clId="{4975B63A-3125-4FD1-B901-D63E79ACADD8}" dt="2020-06-26T16:18:26.033" v="108" actId="962"/>
            <ac:spMkLst>
              <pc:docMk/>
              <pc:sldMasterMk cId="0" sldId="2147483648"/>
              <pc:sldLayoutMk cId="0" sldId="2147483656"/>
              <ac:spMk id="8" creationId="{A29BCFE6-6B12-4C7C-A8AE-FA3A89BE4C59}"/>
            </ac:spMkLst>
          </pc:spChg>
          <pc:spChg chg="add mod">
            <ac:chgData name="Justin Chalfant" userId="50ec0e3f-3c8c-40d6-b729-b52deacaac3c" providerId="ADAL" clId="{4975B63A-3125-4FD1-B901-D63E79ACADD8}" dt="2020-06-26T16:18:26.033" v="108" actId="962"/>
            <ac:spMkLst>
              <pc:docMk/>
              <pc:sldMasterMk cId="0" sldId="2147483648"/>
              <pc:sldLayoutMk cId="0" sldId="2147483656"/>
              <ac:spMk id="9" creationId="{3A93FB4F-BDA1-4C9B-B387-B7E213AB6C71}"/>
            </ac:spMkLst>
          </pc:spChg>
          <pc:picChg chg="add mod">
            <ac:chgData name="Justin Chalfant" userId="50ec0e3f-3c8c-40d6-b729-b52deacaac3c" providerId="ADAL" clId="{4975B63A-3125-4FD1-B901-D63E79ACADD8}" dt="2020-06-26T16:18:26.031" v="107" actId="27614"/>
            <ac:picMkLst>
              <pc:docMk/>
              <pc:sldMasterMk cId="0" sldId="2147483648"/>
              <pc:sldLayoutMk cId="0" sldId="2147483656"/>
              <ac:picMk id="6" creationId="{DE412AC3-8FA8-4A83-90B6-2A855BBE4E88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7:43.514" v="93" actId="962"/>
          <pc:sldLayoutMkLst>
            <pc:docMk/>
            <pc:sldMasterMk cId="0" sldId="2147483648"/>
            <pc:sldLayoutMk cId="462609989" sldId="2147483669"/>
          </pc:sldLayoutMkLst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7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17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18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19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0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1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3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9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0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1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3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4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5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6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7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38" creationId="{76390AC6-2418-41F8-A417-EC43293AFD8F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39" creationId="{C5D28C86-FF04-4410-8F68-4DC48D48DAB2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0" creationId="{C8E96813-84F2-4246-8849-AB1862013B6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1" creationId="{B93F3B55-7C23-4459-A6DB-4EE3D74575EC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4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43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4" creationId="{22A2EDF7-A842-4014-8C51-2C9C1D43B329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5" creationId="{D153091C-E22E-46EC-B4B3-2AE3B44C4751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6" creationId="{EBF9C739-86E0-43CF-8B70-7451D3610BB1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7" creationId="{5DDE0E3D-B878-4A54-BF2B-1E1A0144C87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9" creationId="{C9A95A91-2BC3-4041-8245-85C4B1F52826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0" creationId="{AE5871AA-55CE-4170-A70D-1C93623ECC8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1" creationId="{A6582815-DE41-4149-8B8B-7A0A8E5D77B2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2" creationId="{92A829F8-5910-4B37-BC34-DA1087938106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3" creationId="{DA429F6A-9BE7-47D9-8050-5E3099BF7ECA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4" creationId="{BF25E855-5E52-4E46-97D9-84E4253F9D4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5" creationId="{46F2951F-2E91-458E-B473-24781A717A84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0" creationId="{29CEEAC5-3CC8-47E6-9078-E739A02C184F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1" creationId="{29CF1F61-A712-4681-ADD0-46E941468AA2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2" creationId="{1B86A7F4-C355-45F3-8A2F-0E32C813AB69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3" creationId="{A58A0E8B-17FB-444E-AE4F-04582394CCB0}"/>
            </ac:spMkLst>
          </pc:spChg>
          <pc:picChg chg="add mod">
            <ac:chgData name="Justin Chalfant" userId="50ec0e3f-3c8c-40d6-b729-b52deacaac3c" providerId="ADAL" clId="{4975B63A-3125-4FD1-B901-D63E79ACADD8}" dt="2020-06-26T16:17:43.512" v="92" actId="27614"/>
            <ac:picMkLst>
              <pc:docMk/>
              <pc:sldMasterMk cId="0" sldId="2147483648"/>
              <pc:sldLayoutMk cId="462609989" sldId="2147483669"/>
              <ac:picMk id="3" creationId="{38E281BC-F59B-45F8-8A73-DC29DD10C301}"/>
            </ac:picMkLst>
          </pc:picChg>
          <pc:picChg chg="add 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5" creationId="{00000000-0000-0000-0000-000000000000}"/>
            </ac:picMkLst>
          </pc:picChg>
          <pc:picChg chg="add 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6" creationId="{00000000-0000-0000-0000-000000000000}"/>
            </ac:picMkLst>
          </pc:picChg>
          <pc:picChg chg="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7" creationId="{00000000-0000-0000-0000-000000000000}"/>
            </ac:picMkLst>
          </pc:picChg>
          <pc:picChg chg="add 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8" creationId="{00000000-0000-0000-0000-000000000000}"/>
            </ac:picMkLst>
          </pc:picChg>
          <pc:picChg chg="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48" creationId="{00000000-0000-0000-0000-000000000000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6" creationId="{D8B3F713-0988-4D71-97A2-E5ECB2010740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7" creationId="{66F5D19C-AD50-4C32-95B1-F5625E114A1E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8" creationId="{759EC6D0-4145-479B-8AD7-2132F4BD9C8F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9" creationId="{F53203F5-D082-4BB5-A7BF-D2ED72A4BE5C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64" creationId="{0836BE4D-EC71-4F59-8EEF-DA575C00C6F6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5:58.732" v="58" actId="962"/>
          <pc:sldLayoutMkLst>
            <pc:docMk/>
            <pc:sldMasterMk cId="0" sldId="2147483648"/>
            <pc:sldLayoutMk cId="1434177686" sldId="2147483670"/>
          </pc:sldLayoutMkLst>
          <pc:spChg chg="del">
            <ac:chgData name="Justin Chalfant" userId="50ec0e3f-3c8c-40d6-b729-b52deacaac3c" providerId="ADAL" clId="{4975B63A-3125-4FD1-B901-D63E79ACADD8}" dt="2020-06-26T16:15:47.704" v="54" actId="21"/>
            <ac:spMkLst>
              <pc:docMk/>
              <pc:sldMasterMk cId="0" sldId="2147483648"/>
              <pc:sldLayoutMk cId="1434177686" sldId="2147483670"/>
              <ac:spMk id="3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5:58.732" v="58" actId="962"/>
            <ac:spMkLst>
              <pc:docMk/>
              <pc:sldMasterMk cId="0" sldId="2147483648"/>
              <pc:sldLayoutMk cId="1434177686" sldId="2147483670"/>
              <ac:spMk id="5" creationId="{10C5E103-D6E3-4B0A-82E2-F27BA765CC1E}"/>
            </ac:spMkLst>
          </pc:spChg>
          <pc:picChg chg="add mod">
            <ac:chgData name="Justin Chalfant" userId="50ec0e3f-3c8c-40d6-b729-b52deacaac3c" providerId="ADAL" clId="{4975B63A-3125-4FD1-B901-D63E79ACADD8}" dt="2020-06-26T16:15:58.731" v="57" actId="27614"/>
            <ac:picMkLst>
              <pc:docMk/>
              <pc:sldMasterMk cId="0" sldId="2147483648"/>
              <pc:sldLayoutMk cId="1434177686" sldId="2147483670"/>
              <ac:picMk id="4" creationId="{156D2519-C2AD-4C46-A939-B25A49719122}"/>
            </ac:picMkLst>
          </pc:picChg>
        </pc:sldLayoutChg>
        <pc:sldLayoutChg chg="setBg">
          <pc:chgData name="Justin Chalfant" userId="50ec0e3f-3c8c-40d6-b729-b52deacaac3c" providerId="ADAL" clId="{4975B63A-3125-4FD1-B901-D63E79ACADD8}" dt="2020-06-26T16:17:23.568" v="80"/>
          <pc:sldLayoutMkLst>
            <pc:docMk/>
            <pc:sldMasterMk cId="0" sldId="2147483648"/>
            <pc:sldLayoutMk cId="3424062607" sldId="2147483672"/>
          </pc:sldLayoutMkLst>
        </pc:sldLayoutChg>
        <pc:sldLayoutChg chg="addSp delSp modSp mod">
          <pc:chgData name="Justin Chalfant" userId="50ec0e3f-3c8c-40d6-b729-b52deacaac3c" providerId="ADAL" clId="{4975B63A-3125-4FD1-B901-D63E79ACADD8}" dt="2020-06-26T16:18:13.898" v="103" actId="962"/>
          <pc:sldLayoutMkLst>
            <pc:docMk/>
            <pc:sldMasterMk cId="0" sldId="2147483648"/>
            <pc:sldLayoutMk cId="623960925" sldId="2147483673"/>
          </pc:sldLayoutMkLst>
          <pc:spChg chg="del">
            <ac:chgData name="Justin Chalfant" userId="50ec0e3f-3c8c-40d6-b729-b52deacaac3c" providerId="ADAL" clId="{4975B63A-3125-4FD1-B901-D63E79ACADD8}" dt="2020-06-26T16:18:03.270" v="99" actId="21"/>
            <ac:spMkLst>
              <pc:docMk/>
              <pc:sldMasterMk cId="0" sldId="2147483648"/>
              <pc:sldLayoutMk cId="623960925" sldId="2147483673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03.270" v="99" actId="21"/>
            <ac:spMkLst>
              <pc:docMk/>
              <pc:sldMasterMk cId="0" sldId="2147483648"/>
              <pc:sldLayoutMk cId="623960925" sldId="2147483673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03.270" v="99" actId="21"/>
            <ac:spMkLst>
              <pc:docMk/>
              <pc:sldMasterMk cId="0" sldId="2147483648"/>
              <pc:sldLayoutMk cId="623960925" sldId="2147483673"/>
              <ac:spMk id="7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13.898" v="103" actId="962"/>
            <ac:spMkLst>
              <pc:docMk/>
              <pc:sldMasterMk cId="0" sldId="2147483648"/>
              <pc:sldLayoutMk cId="623960925" sldId="2147483673"/>
              <ac:spMk id="8" creationId="{71F4DFE1-2447-40C5-BD88-33CFDFEF610D}"/>
            </ac:spMkLst>
          </pc:spChg>
          <pc:spChg chg="add mod">
            <ac:chgData name="Justin Chalfant" userId="50ec0e3f-3c8c-40d6-b729-b52deacaac3c" providerId="ADAL" clId="{4975B63A-3125-4FD1-B901-D63E79ACADD8}" dt="2020-06-26T16:18:13.898" v="103" actId="962"/>
            <ac:spMkLst>
              <pc:docMk/>
              <pc:sldMasterMk cId="0" sldId="2147483648"/>
              <pc:sldLayoutMk cId="623960925" sldId="2147483673"/>
              <ac:spMk id="9" creationId="{8959307F-304F-4CB7-BA8F-F59A4F0A3B42}"/>
            </ac:spMkLst>
          </pc:spChg>
          <pc:spChg chg="add mod">
            <ac:chgData name="Justin Chalfant" userId="50ec0e3f-3c8c-40d6-b729-b52deacaac3c" providerId="ADAL" clId="{4975B63A-3125-4FD1-B901-D63E79ACADD8}" dt="2020-06-26T16:18:13.898" v="103" actId="962"/>
            <ac:spMkLst>
              <pc:docMk/>
              <pc:sldMasterMk cId="0" sldId="2147483648"/>
              <pc:sldLayoutMk cId="623960925" sldId="2147483673"/>
              <ac:spMk id="10" creationId="{F3412680-C973-4D33-86E4-15EC58F28F60}"/>
            </ac:spMkLst>
          </pc:spChg>
          <pc:picChg chg="add mod">
            <ac:chgData name="Justin Chalfant" userId="50ec0e3f-3c8c-40d6-b729-b52deacaac3c" providerId="ADAL" clId="{4975B63A-3125-4FD1-B901-D63E79ACADD8}" dt="2020-06-26T16:18:13.896" v="102" actId="27614"/>
            <ac:picMkLst>
              <pc:docMk/>
              <pc:sldMasterMk cId="0" sldId="2147483648"/>
              <pc:sldLayoutMk cId="623960925" sldId="2147483673"/>
              <ac:picMk id="5" creationId="{BEE82600-48D6-443C-8DC6-41135E53A56E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7:57.658" v="98" actId="962"/>
          <pc:sldLayoutMkLst>
            <pc:docMk/>
            <pc:sldMasterMk cId="0" sldId="2147483648"/>
            <pc:sldLayoutMk cId="3125477223" sldId="2147483675"/>
          </pc:sldLayoutMkLst>
          <pc:spChg chg="del">
            <ac:chgData name="Justin Chalfant" userId="50ec0e3f-3c8c-40d6-b729-b52deacaac3c" providerId="ADAL" clId="{4975B63A-3125-4FD1-B901-D63E79ACADD8}" dt="2020-06-26T16:17:50.023" v="94" actId="21"/>
            <ac:spMkLst>
              <pc:docMk/>
              <pc:sldMasterMk cId="0" sldId="2147483648"/>
              <pc:sldLayoutMk cId="3125477223" sldId="2147483675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50.023" v="94" actId="21"/>
            <ac:spMkLst>
              <pc:docMk/>
              <pc:sldMasterMk cId="0" sldId="2147483648"/>
              <pc:sldLayoutMk cId="3125477223" sldId="2147483675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50.023" v="94" actId="21"/>
            <ac:spMkLst>
              <pc:docMk/>
              <pc:sldMasterMk cId="0" sldId="2147483648"/>
              <pc:sldLayoutMk cId="3125477223" sldId="2147483675"/>
              <ac:spMk id="4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7:57.658" v="98" actId="962"/>
            <ac:spMkLst>
              <pc:docMk/>
              <pc:sldMasterMk cId="0" sldId="2147483648"/>
              <pc:sldLayoutMk cId="3125477223" sldId="2147483675"/>
              <ac:spMk id="7" creationId="{BC0027B5-C731-4017-B945-00B9434F6108}"/>
            </ac:spMkLst>
          </pc:spChg>
          <pc:spChg chg="add mod">
            <ac:chgData name="Justin Chalfant" userId="50ec0e3f-3c8c-40d6-b729-b52deacaac3c" providerId="ADAL" clId="{4975B63A-3125-4FD1-B901-D63E79ACADD8}" dt="2020-06-26T16:17:57.658" v="98" actId="962"/>
            <ac:spMkLst>
              <pc:docMk/>
              <pc:sldMasterMk cId="0" sldId="2147483648"/>
              <pc:sldLayoutMk cId="3125477223" sldId="2147483675"/>
              <ac:spMk id="8" creationId="{D1A0D52D-DA3F-40FB-907F-EA583D79C48D}"/>
            </ac:spMkLst>
          </pc:spChg>
          <pc:spChg chg="add mod">
            <ac:chgData name="Justin Chalfant" userId="50ec0e3f-3c8c-40d6-b729-b52deacaac3c" providerId="ADAL" clId="{4975B63A-3125-4FD1-B901-D63E79ACADD8}" dt="2020-06-26T16:17:57.658" v="98" actId="962"/>
            <ac:spMkLst>
              <pc:docMk/>
              <pc:sldMasterMk cId="0" sldId="2147483648"/>
              <pc:sldLayoutMk cId="3125477223" sldId="2147483675"/>
              <ac:spMk id="9" creationId="{778FB28E-43E8-4E19-8063-A71F79E4361A}"/>
            </ac:spMkLst>
          </pc:spChg>
          <pc:picChg chg="add mod">
            <ac:chgData name="Justin Chalfant" userId="50ec0e3f-3c8c-40d6-b729-b52deacaac3c" providerId="ADAL" clId="{4975B63A-3125-4FD1-B901-D63E79ACADD8}" dt="2020-06-26T16:17:57.656" v="97" actId="27614"/>
            <ac:picMkLst>
              <pc:docMk/>
              <pc:sldMasterMk cId="0" sldId="2147483648"/>
              <pc:sldLayoutMk cId="3125477223" sldId="2147483675"/>
              <ac:picMk id="6" creationId="{44B5EE37-C2E4-4CF3-9930-12CC131FAC52}"/>
            </ac:picMkLst>
          </pc:picChg>
        </pc:sldLayoutChg>
        <pc:sldLayoutChg chg="del">
          <pc:chgData name="Justin Chalfant" userId="50ec0e3f-3c8c-40d6-b729-b52deacaac3c" providerId="ADAL" clId="{4975B63A-3125-4FD1-B901-D63E79ACADD8}" dt="2020-06-26T16:18:32.620" v="109" actId="2696"/>
          <pc:sldLayoutMkLst>
            <pc:docMk/>
            <pc:sldMasterMk cId="0" sldId="2147483648"/>
            <pc:sldLayoutMk cId="1459580119" sldId="2147483676"/>
          </pc:sldLayoutMkLst>
        </pc:sldLayoutChg>
        <pc:sldLayoutChg chg="new del mod">
          <pc:chgData name="Justin Chalfant" userId="50ec0e3f-3c8c-40d6-b729-b52deacaac3c" providerId="ADAL" clId="{4975B63A-3125-4FD1-B901-D63E79ACADD8}" dt="2020-06-26T16:17:02.552" v="68" actId="11236"/>
          <pc:sldLayoutMkLst>
            <pc:docMk/>
            <pc:sldMasterMk cId="0" sldId="2147483648"/>
            <pc:sldLayoutMk cId="2286555247" sldId="2147483678"/>
          </pc:sldLayoutMkLst>
        </pc:sldLayoutChg>
        <pc:sldLayoutChg chg="del">
          <pc:chgData name="Justin Chalfant" userId="50ec0e3f-3c8c-40d6-b729-b52deacaac3c" providerId="ADAL" clId="{4975B63A-3125-4FD1-B901-D63E79ACADD8}" dt="2020-06-26T16:16:04.007" v="59" actId="2696"/>
          <pc:sldLayoutMkLst>
            <pc:docMk/>
            <pc:sldMasterMk cId="0" sldId="2147483648"/>
            <pc:sldLayoutMk cId="2523782507" sldId="2147483678"/>
          </pc:sldLayoutMkLst>
        </pc:sldLayoutChg>
        <pc:sldLayoutChg chg="new del mod">
          <pc:chgData name="Justin Chalfant" userId="50ec0e3f-3c8c-40d6-b729-b52deacaac3c" providerId="ADAL" clId="{4975B63A-3125-4FD1-B901-D63E79ACADD8}" dt="2020-06-26T16:17:01.814" v="67" actId="11236"/>
          <pc:sldLayoutMkLst>
            <pc:docMk/>
            <pc:sldMasterMk cId="0" sldId="2147483648"/>
            <pc:sldLayoutMk cId="4136218133" sldId="2147483679"/>
          </pc:sldLayoutMkLst>
        </pc:sldLayoutChg>
        <pc:sldLayoutChg chg="new del mod">
          <pc:chgData name="Justin Chalfant" userId="50ec0e3f-3c8c-40d6-b729-b52deacaac3c" providerId="ADAL" clId="{4975B63A-3125-4FD1-B901-D63E79ACADD8}" dt="2020-06-26T16:17:01.495" v="66" actId="11236"/>
          <pc:sldLayoutMkLst>
            <pc:docMk/>
            <pc:sldMasterMk cId="0" sldId="2147483648"/>
            <pc:sldLayoutMk cId="3461646469" sldId="214748368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1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/>
              <a:t>Presenter #2 Info</a:t>
            </a:r>
          </a:p>
          <a:p>
            <a:pPr lvl="0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rtual System Management User Group">
            <a:extLst>
              <a:ext uri="{FF2B5EF4-FFF2-40B4-BE49-F238E27FC236}">
                <a16:creationId xmlns:a16="http://schemas.microsoft.com/office/drawing/2014/main" id="{824529BA-578D-4B02-9467-C4E6A4DFCF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025" y="57023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44B5EE37-C2E4-4CF3-9930-12CC131FAC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0027B5-C731-4017-B945-00B9434F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1A0D52D-DA3F-40FB-907F-EA583D79C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78FB28E-43E8-4E19-8063-A71F79E4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38E281BC-F59B-45F8-8A73-DC29DD10C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6390AC6-2418-41F8-A417-EC43293AFD8F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D28C86-FF04-4410-8F68-4DC48D48DAB2}"/>
              </a:ext>
            </a:extLst>
          </p:cNvPr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E96813-84F2-4246-8849-AB1862013B60}"/>
              </a:ext>
            </a:extLst>
          </p:cNvPr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3F3B55-7C23-4459-A6DB-4EE3D74575EC}"/>
              </a:ext>
            </a:extLst>
          </p:cNvPr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A2EDF7-A842-4014-8C51-2C9C1D43B329}"/>
              </a:ext>
            </a:extLst>
          </p:cNvPr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53091C-E22E-46EC-B4B3-2AE3B44C4751}"/>
              </a:ext>
            </a:extLst>
          </p:cNvPr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BF9C739-86E0-43CF-8B70-7451D3610B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DE0E3D-B878-4A54-BF2B-1E1A0144C870}"/>
              </a:ext>
            </a:extLst>
          </p:cNvPr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9" name="Text Placeholder 16">
            <a:extLst>
              <a:ext uri="{FF2B5EF4-FFF2-40B4-BE49-F238E27FC236}">
                <a16:creationId xmlns:a16="http://schemas.microsoft.com/office/drawing/2014/main" id="{C9A95A91-2BC3-4041-8245-85C4B1F528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5871AA-55CE-4170-A70D-1C93623ECC80}"/>
              </a:ext>
            </a:extLst>
          </p:cNvPr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1" name="Text Placeholder 16">
            <a:extLst>
              <a:ext uri="{FF2B5EF4-FFF2-40B4-BE49-F238E27FC236}">
                <a16:creationId xmlns:a16="http://schemas.microsoft.com/office/drawing/2014/main" id="{A6582815-DE41-4149-8B8B-7A0A8E5D77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829F8-5910-4B37-BC34-DA1087938106}"/>
              </a:ext>
            </a:extLst>
          </p:cNvPr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3" name="Text Placeholder 16">
            <a:extLst>
              <a:ext uri="{FF2B5EF4-FFF2-40B4-BE49-F238E27FC236}">
                <a16:creationId xmlns:a16="http://schemas.microsoft.com/office/drawing/2014/main" id="{DA429F6A-9BE7-47D9-8050-5E3099BF7E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1">
            <a:extLst>
              <a:ext uri="{FF2B5EF4-FFF2-40B4-BE49-F238E27FC236}">
                <a16:creationId xmlns:a16="http://schemas.microsoft.com/office/drawing/2014/main" id="{BF25E855-5E52-4E46-97D9-84E4253F9D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41">
            <a:extLst>
              <a:ext uri="{FF2B5EF4-FFF2-40B4-BE49-F238E27FC236}">
                <a16:creationId xmlns:a16="http://schemas.microsoft.com/office/drawing/2014/main" id="{46F2951F-2E91-458E-B473-24781A717A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8B3F713-0988-4D71-97A2-E5ECB20107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6F5D19C-AD50-4C32-95B1-F5625E114A1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59EC6D0-4145-479B-8AD7-2132F4BD9C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53203F5-D082-4BB5-A7BF-D2ED72A4BE5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60" name="Text Placeholder 16">
            <a:extLst>
              <a:ext uri="{FF2B5EF4-FFF2-40B4-BE49-F238E27FC236}">
                <a16:creationId xmlns:a16="http://schemas.microsoft.com/office/drawing/2014/main" id="{29CEEAC5-3CC8-47E6-9078-E739A02C1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6">
            <a:extLst>
              <a:ext uri="{FF2B5EF4-FFF2-40B4-BE49-F238E27FC236}">
                <a16:creationId xmlns:a16="http://schemas.microsoft.com/office/drawing/2014/main" id="{29CF1F61-A712-4681-ADD0-46E941468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6">
            <a:extLst>
              <a:ext uri="{FF2B5EF4-FFF2-40B4-BE49-F238E27FC236}">
                <a16:creationId xmlns:a16="http://schemas.microsoft.com/office/drawing/2014/main" id="{1B86A7F4-C355-45F3-8A2F-0E32C813AB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6">
            <a:extLst>
              <a:ext uri="{FF2B5EF4-FFF2-40B4-BE49-F238E27FC236}">
                <a16:creationId xmlns:a16="http://schemas.microsoft.com/office/drawing/2014/main" id="{A58A0E8B-17FB-444E-AE4F-04582394CC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836BE4D-EC71-4F59-8EEF-DA575C00C6F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156D2519-C2AD-4C46-A939-B25A497191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C5E103-D6E3-4B0A-82E2-F27BA765C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  <a:prstGeom prst="rect">
            <a:avLst/>
          </a:prstGeo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  <a:prstGeom prst="rect">
            <a:avLst/>
          </a:prstGeo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17" name="Picture 2" descr="Virtual System Management User Group">
            <a:extLst>
              <a:ext uri="{FF2B5EF4-FFF2-40B4-BE49-F238E27FC236}">
                <a16:creationId xmlns:a16="http://schemas.microsoft.com/office/drawing/2014/main" id="{6562BA12-2808-4E01-B000-695A503910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339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E6CC0401-9EBD-4ABF-949D-0B4AC33C8F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B954DD-DAE2-4A6E-82BF-C561FC31B9C6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4576D5-20D6-421F-ACA3-11E38F87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F54384-537F-4514-9CAB-66854100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F7EBD675-0C5E-4CB2-A5CD-EEBA15F2A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CBA358B-89F5-46C2-A1BA-C64BD73A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AD39519-13E2-4005-ACB8-EAD6B33F5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D05369-6497-4211-A898-489C69DD28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3EA49176-C3F3-482C-8F26-5F66D35E0C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F84D77-744F-413E-85CF-E147C00AEDC0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4C7BDB-9E46-4B9D-8112-E6A7C64D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50CDC3-87F2-4221-9094-1302CCC6E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68F7535-642D-42DC-A818-939525757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B817EDD5-4FA8-447D-BCAE-4FFB06BEDF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F15144-7D8A-431A-B4FB-8C05CE7476D4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E4EDF9-8EB6-40C3-B453-4C29393D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838774A-0111-40A3-B3F9-A32BD8217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60B5ECC-5633-43D4-B554-19A8C6ADB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1A2C950-B933-438C-A6BB-B9D9D30C4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EFE281D-69BC-4ABA-8EAC-CFAFB5257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6248A09A-6143-4A3D-8C5F-E2299A9D6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35459D-785D-480A-B53D-52150DD72B82}"/>
              </a:ext>
            </a:extLst>
          </p:cNvPr>
          <p:cNvSpPr/>
          <p:nvPr userDrawn="1"/>
        </p:nvSpPr>
        <p:spPr>
          <a:xfrm>
            <a:off x="1398" y="3810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2B0520-61B8-4C9D-AF16-F857D3743D70}"/>
              </a:ext>
            </a:extLst>
          </p:cNvPr>
          <p:cNvSpPr txBox="1">
            <a:spLocks/>
          </p:cNvSpPr>
          <p:nvPr userDrawn="1"/>
        </p:nvSpPr>
        <p:spPr>
          <a:xfrm>
            <a:off x="610998" y="3810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7EE0E-D015-495C-8F40-B6144B164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DE412AC3-8FA8-4A83-90B6-2A855BBE4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F57D1C-C016-43E4-8204-7FB2085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9BCFE6-6B12-4C7C-A8AE-FA3A89BE4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A93FB4F-BDA1-4C9B-B387-B7E213AB6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BEE82600-48D6-443C-8DC6-41135E53A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F4DFE1-2447-40C5-BD88-33CFDFEF610D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59307F-304F-4CB7-BA8F-F59A4F0A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412680-C973-4D33-86E4-15EC58F28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995123-BA9B-410F-AEF1-07F15CB74C91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9527" y="6146564"/>
            <a:ext cx="609600" cy="6096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73" r:id="rId9"/>
    <p:sldLayoutId id="2147483674" r:id="rId10"/>
    <p:sldLayoutId id="2147483675" r:id="rId11"/>
    <p:sldLayoutId id="2147483669" r:id="rId12"/>
    <p:sldLayoutId id="2147483670" r:id="rId13"/>
    <p:sldLayoutId id="2147483671" r:id="rId14"/>
    <p:sldLayoutId id="2147483672" r:id="rId15"/>
    <p:sldLayoutId id="21474836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smug.com/" TargetMode="External"/><Relationship Id="rId2" Type="http://schemas.openxmlformats.org/officeDocument/2006/relationships/hyperlink" Target="mailto:justin@patchmypc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vsmug.com/youtube" TargetMode="External"/><Relationship Id="rId4" Type="http://schemas.openxmlformats.org/officeDocument/2006/relationships/hyperlink" Target="https://vsmug.com/githu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69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6" Type="http://schemas.openxmlformats.org/officeDocument/2006/relationships/image" Target="../media/image146.png"/><Relationship Id="rId3" Type="http://schemas.openxmlformats.org/officeDocument/2006/relationships/image" Target="../media/image123.png"/><Relationship Id="rId21" Type="http://schemas.openxmlformats.org/officeDocument/2006/relationships/image" Target="../media/image141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5" Type="http://schemas.openxmlformats.org/officeDocument/2006/relationships/image" Target="../media/image145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24" Type="http://schemas.openxmlformats.org/officeDocument/2006/relationships/image" Target="../media/image144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" Type="http://schemas.openxmlformats.org/officeDocument/2006/relationships/image" Target="../media/image150.png"/><Relationship Id="rId21" Type="http://schemas.openxmlformats.org/officeDocument/2006/relationships/image" Target="../media/image168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2" Type="http://schemas.openxmlformats.org/officeDocument/2006/relationships/image" Target="../media/image149.png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28" Type="http://schemas.openxmlformats.org/officeDocument/2006/relationships/image" Target="../media/image175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Relationship Id="rId27" Type="http://schemas.openxmlformats.org/officeDocument/2006/relationships/image" Target="../media/image1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26" Type="http://schemas.openxmlformats.org/officeDocument/2006/relationships/image" Target="../media/image200.png"/><Relationship Id="rId3" Type="http://schemas.openxmlformats.org/officeDocument/2006/relationships/image" Target="../media/image177.png"/><Relationship Id="rId21" Type="http://schemas.openxmlformats.org/officeDocument/2006/relationships/image" Target="../media/image195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199.png"/><Relationship Id="rId2" Type="http://schemas.openxmlformats.org/officeDocument/2006/relationships/image" Target="../media/image176.png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24" Type="http://schemas.openxmlformats.org/officeDocument/2006/relationships/image" Target="../media/image198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23" Type="http://schemas.openxmlformats.org/officeDocument/2006/relationships/image" Target="../media/image197.png"/><Relationship Id="rId28" Type="http://schemas.openxmlformats.org/officeDocument/2006/relationships/image" Target="../media/image202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Relationship Id="rId27" Type="http://schemas.openxmlformats.org/officeDocument/2006/relationships/image" Target="../media/image20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13" Type="http://schemas.openxmlformats.org/officeDocument/2006/relationships/image" Target="../media/image214.png"/><Relationship Id="rId18" Type="http://schemas.openxmlformats.org/officeDocument/2006/relationships/image" Target="../media/image219.png"/><Relationship Id="rId3" Type="http://schemas.openxmlformats.org/officeDocument/2006/relationships/image" Target="../media/image204.png"/><Relationship Id="rId21" Type="http://schemas.openxmlformats.org/officeDocument/2006/relationships/image" Target="../media/image222.png"/><Relationship Id="rId7" Type="http://schemas.openxmlformats.org/officeDocument/2006/relationships/image" Target="../media/image208.png"/><Relationship Id="rId12" Type="http://schemas.openxmlformats.org/officeDocument/2006/relationships/image" Target="../media/image213.png"/><Relationship Id="rId17" Type="http://schemas.openxmlformats.org/officeDocument/2006/relationships/image" Target="../media/image218.png"/><Relationship Id="rId2" Type="http://schemas.openxmlformats.org/officeDocument/2006/relationships/image" Target="../media/image203.png"/><Relationship Id="rId16" Type="http://schemas.openxmlformats.org/officeDocument/2006/relationships/image" Target="../media/image217.png"/><Relationship Id="rId20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7.png"/><Relationship Id="rId11" Type="http://schemas.openxmlformats.org/officeDocument/2006/relationships/image" Target="../media/image212.png"/><Relationship Id="rId5" Type="http://schemas.openxmlformats.org/officeDocument/2006/relationships/image" Target="../media/image206.png"/><Relationship Id="rId15" Type="http://schemas.openxmlformats.org/officeDocument/2006/relationships/image" Target="../media/image216.png"/><Relationship Id="rId23" Type="http://schemas.openxmlformats.org/officeDocument/2006/relationships/image" Target="../media/image224.png"/><Relationship Id="rId10" Type="http://schemas.openxmlformats.org/officeDocument/2006/relationships/image" Target="../media/image211.png"/><Relationship Id="rId19" Type="http://schemas.openxmlformats.org/officeDocument/2006/relationships/image" Target="../media/image220.png"/><Relationship Id="rId4" Type="http://schemas.openxmlformats.org/officeDocument/2006/relationships/image" Target="../media/image205.png"/><Relationship Id="rId9" Type="http://schemas.openxmlformats.org/officeDocument/2006/relationships/image" Target="../media/image210.png"/><Relationship Id="rId14" Type="http://schemas.openxmlformats.org/officeDocument/2006/relationships/image" Target="../media/image215.png"/><Relationship Id="rId22" Type="http://schemas.openxmlformats.org/officeDocument/2006/relationships/image" Target="../media/image2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png"/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2" Type="http://schemas.openxmlformats.org/officeDocument/2006/relationships/image" Target="../media/image225.png"/><Relationship Id="rId16" Type="http://schemas.openxmlformats.org/officeDocument/2006/relationships/image" Target="../media/image2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5" Type="http://schemas.openxmlformats.org/officeDocument/2006/relationships/image" Target="../media/image228.png"/><Relationship Id="rId15" Type="http://schemas.openxmlformats.org/officeDocument/2006/relationships/image" Target="../media/image238.png"/><Relationship Id="rId10" Type="http://schemas.openxmlformats.org/officeDocument/2006/relationships/image" Target="../media/image233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Relationship Id="rId14" Type="http://schemas.openxmlformats.org/officeDocument/2006/relationships/image" Target="../media/image2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VSMUG – 2020-06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10617" y="2650836"/>
            <a:ext cx="3651440" cy="2238432"/>
          </a:xfrm>
        </p:spPr>
        <p:txBody>
          <a:bodyPr>
            <a:normAutofit/>
          </a:bodyPr>
          <a:lstStyle/>
          <a:p>
            <a:r>
              <a:rPr lang="en-US"/>
              <a:t>User Group Lead</a:t>
            </a:r>
          </a:p>
          <a:p>
            <a:r>
              <a:rPr lang="en-US"/>
              <a:t>Justin Chalfant</a:t>
            </a:r>
          </a:p>
          <a:p>
            <a:r>
              <a:rPr lang="en-US">
                <a:hlinkClick r:id="rId2"/>
              </a:rPr>
              <a:t>justin@patchmypc.com</a:t>
            </a:r>
            <a:r>
              <a:rPr lang="en-US"/>
              <a:t> </a:t>
            </a:r>
          </a:p>
          <a:p>
            <a:r>
              <a:rPr lang="en-US"/>
              <a:t>Patch My PC</a:t>
            </a:r>
          </a:p>
          <a:p>
            <a:r>
              <a:rPr lang="en-US"/>
              <a:t>Twitter: @SetupConfigMgr</a:t>
            </a:r>
            <a:endParaRPr lang="en-US" u="sng"/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E20DF14-4C2A-446C-8907-228DBEDB8800}"/>
              </a:ext>
            </a:extLst>
          </p:cNvPr>
          <p:cNvSpPr>
            <a:spLocks noGrp="1"/>
          </p:cNvSpPr>
          <p:nvPr/>
        </p:nvSpPr>
        <p:spPr>
          <a:xfrm>
            <a:off x="6808939" y="2650836"/>
            <a:ext cx="4744887" cy="2238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Virtual System Management User Group</a:t>
            </a:r>
          </a:p>
          <a:p>
            <a:r>
              <a:rPr lang="en-US"/>
              <a:t>Website: </a:t>
            </a:r>
            <a:r>
              <a:rPr lang="en-US">
                <a:hlinkClick r:id="rId3"/>
              </a:rPr>
              <a:t>https://vsmug.com/</a:t>
            </a:r>
            <a:endParaRPr lang="en-US"/>
          </a:p>
          <a:p>
            <a:r>
              <a:rPr lang="en-US"/>
              <a:t>Content: </a:t>
            </a:r>
            <a:r>
              <a:rPr lang="en-US">
                <a:hlinkClick r:id="rId4"/>
              </a:rPr>
              <a:t>https://vsmug.com/github</a:t>
            </a:r>
            <a:endParaRPr lang="en-US"/>
          </a:p>
          <a:p>
            <a:r>
              <a:rPr lang="en-US"/>
              <a:t>Twitter: @V_SMUG</a:t>
            </a:r>
          </a:p>
          <a:p>
            <a:r>
              <a:rPr lang="en-US"/>
              <a:t>YouTube: </a:t>
            </a:r>
            <a:r>
              <a:rPr lang="en-US">
                <a:hlinkClick r:id="rId5"/>
              </a:rPr>
              <a:t>https://vsmug.com/youtube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71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File System CI Demo +</a:t>
            </a:r>
          </a:p>
          <a:p>
            <a:r>
              <a:rPr lang="en-US"/>
              <a:t>Compliance Policy with Intune</a:t>
            </a:r>
          </a:p>
        </p:txBody>
      </p:sp>
    </p:spTree>
    <p:extLst>
      <p:ext uri="{BB962C8B-B14F-4D97-AF65-F5344CB8AC3E}">
        <p14:creationId xmlns:p14="http://schemas.microsoft.com/office/powerpoint/2010/main" val="120199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Other CI Setting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fontAlgn="ctr"/>
            <a:r>
              <a:rPr lang="en-US"/>
              <a:t>Active Directory query</a:t>
            </a:r>
          </a:p>
          <a:p>
            <a:pPr lvl="1" fontAlgn="ctr"/>
            <a:r>
              <a:rPr lang="en-US"/>
              <a:t>LDAP query executed by endpoint</a:t>
            </a:r>
          </a:p>
          <a:p>
            <a:pPr lvl="1" fontAlgn="ctr"/>
            <a:r>
              <a:rPr lang="en-US"/>
              <a:t>No remediation</a:t>
            </a:r>
          </a:p>
          <a:p>
            <a:pPr fontAlgn="ctr"/>
            <a:r>
              <a:rPr lang="en-US"/>
              <a:t>Assembly</a:t>
            </a:r>
          </a:p>
          <a:p>
            <a:pPr lvl="1" fontAlgn="ctr"/>
            <a:r>
              <a:rPr lang="en-US"/>
              <a:t>Checks for the specified assembly in %</a:t>
            </a:r>
            <a:r>
              <a:rPr lang="en-US" err="1"/>
              <a:t>systemroot</a:t>
            </a:r>
            <a:r>
              <a:rPr lang="en-US"/>
              <a:t>%\Assembly</a:t>
            </a:r>
          </a:p>
          <a:p>
            <a:pPr lvl="1" fontAlgn="ctr"/>
            <a:r>
              <a:rPr lang="en-US"/>
              <a:t>No remediation</a:t>
            </a:r>
          </a:p>
          <a:p>
            <a:pPr fontAlgn="ctr"/>
            <a:r>
              <a:rPr lang="en-US"/>
              <a:t>IIS </a:t>
            </a:r>
            <a:r>
              <a:rPr lang="en-US" err="1"/>
              <a:t>metabase</a:t>
            </a:r>
            <a:endParaRPr lang="en-US"/>
          </a:p>
          <a:p>
            <a:pPr lvl="1" fontAlgn="ctr"/>
            <a:r>
              <a:rPr lang="en-US"/>
              <a:t>Lets you validate properties of an IIS </a:t>
            </a:r>
            <a:r>
              <a:rPr lang="en-US" err="1"/>
              <a:t>metabase</a:t>
            </a:r>
            <a:r>
              <a:rPr lang="en-US"/>
              <a:t>, such as ID 3001 being the Path of the website</a:t>
            </a:r>
          </a:p>
          <a:p>
            <a:pPr lvl="1" fontAlgn="ctr"/>
            <a:r>
              <a:rPr lang="en-US"/>
              <a:t>No remediation</a:t>
            </a:r>
          </a:p>
          <a:p>
            <a:pPr fontAlgn="ctr"/>
            <a:r>
              <a:rPr lang="en-US"/>
              <a:t>SQL query</a:t>
            </a:r>
          </a:p>
          <a:p>
            <a:pPr lvl="1" fontAlgn="ctr"/>
            <a:r>
              <a:rPr lang="en-US"/>
              <a:t>Run TSQL against specified SQL instance</a:t>
            </a:r>
          </a:p>
          <a:p>
            <a:pPr lvl="1" fontAlgn="ctr"/>
            <a:r>
              <a:rPr lang="en-US"/>
              <a:t>Runs on the specified device, must be a local SQL instance to the device. </a:t>
            </a:r>
          </a:p>
          <a:p>
            <a:pPr lvl="1" fontAlgn="ctr"/>
            <a:r>
              <a:rPr lang="en-US"/>
              <a:t>Specify column to assess compliance against</a:t>
            </a:r>
          </a:p>
          <a:p>
            <a:pPr lvl="1" fontAlgn="ctr"/>
            <a:r>
              <a:rPr lang="en-US"/>
              <a:t>NO MODIFY SUPPORT, ONLY QUERIES THAT READ</a:t>
            </a:r>
          </a:p>
          <a:p>
            <a:pPr fontAlgn="ctr"/>
            <a:r>
              <a:rPr lang="en-US"/>
              <a:t>XPath query</a:t>
            </a:r>
          </a:p>
          <a:p>
            <a:pPr lvl="1" fontAlgn="ctr"/>
            <a:r>
              <a:rPr lang="en-US"/>
              <a:t>Perform an XML </a:t>
            </a:r>
            <a:r>
              <a:rPr lang="en-US" err="1"/>
              <a:t>Xpath</a:t>
            </a:r>
            <a:r>
              <a:rPr lang="en-US"/>
              <a:t> query against an XML file specified.</a:t>
            </a:r>
          </a:p>
          <a:p>
            <a:pPr lvl="1" fontAlgn="ctr"/>
            <a:r>
              <a:rPr lang="en-US"/>
              <a:t>Can search for XML in subfolders</a:t>
            </a:r>
          </a:p>
          <a:p>
            <a:pPr lvl="1" fontAlgn="ctr"/>
            <a:r>
              <a:rPr lang="en-US"/>
              <a:t>No remediation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3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/>
          <a:lstStyle/>
          <a:p>
            <a:r>
              <a:rPr lang="en-US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09600" y="4495800"/>
            <a:ext cx="8609013" cy="149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Line1</a:t>
            </a:r>
          </a:p>
          <a:p>
            <a:pPr lvl="1"/>
            <a:r>
              <a:rPr lang="en-US"/>
              <a:t>Bullet Level 1</a:t>
            </a:r>
          </a:p>
          <a:p>
            <a:pPr lvl="2"/>
            <a:r>
              <a:rPr lang="en-US"/>
              <a:t>Bullet Level 2</a:t>
            </a:r>
          </a:p>
          <a:p>
            <a:pPr lvl="3"/>
            <a:r>
              <a:rPr lang="en-US"/>
              <a:t>Bullet Level 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9600" y="228601"/>
            <a:ext cx="10972800" cy="5829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Text Only with Border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 </a:t>
            </a:r>
          </a:p>
          <a:p>
            <a:pPr lvl="3"/>
            <a:r>
              <a:rPr lang="en-US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Text Only (Red)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09599" y="1257299"/>
            <a:ext cx="539496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Text 1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187440" y="1257300"/>
            <a:ext cx="539496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Text 2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354772" y="1259416"/>
            <a:ext cx="4649787" cy="5762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609599" y="1833562"/>
            <a:ext cx="5394960" cy="42243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Text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917266" y="1257300"/>
            <a:ext cx="4665134" cy="5762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6187440" y="1833562"/>
            <a:ext cx="5394960" cy="42158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Text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1D2A0E-C70E-4CCD-B76C-E790DE9EA3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 @AndrewJimenez_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03FFF-6894-4027-BC31-1DDE0E2642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 haven’t left my home in months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0FFDF-115E-4C6D-9517-95B506136F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10 Years Experience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A4EFF-15EF-4773-9554-FE2646AA1F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Animal Crossing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97BA9F-F3C0-4467-9845-42207DA54A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Cody Mathis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F1A5DA-9F0D-42D1-98D6-E4E870EC9A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Andrew Jimenez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038986-61F8-4211-8C74-042FF428E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@CodyMathis123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EE4D92-89C6-4408-A1C6-3932549750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87886" y="2845347"/>
            <a:ext cx="5250023" cy="375110"/>
          </a:xfrm>
        </p:spPr>
        <p:txBody>
          <a:bodyPr/>
          <a:lstStyle/>
          <a:p>
            <a:r>
              <a:rPr lang="en-US"/>
              <a:t>I’ve never met any of my coworkers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032FD6-0772-4CB3-B413-009ACA8718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 day of experience per diem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52052F-372B-4C31-830E-FBC28C9F4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Patching Your PCs</a:t>
            </a:r>
          </a:p>
        </p:txBody>
      </p:sp>
    </p:spTree>
    <p:extLst>
      <p:ext uri="{BB962C8B-B14F-4D97-AF65-F5344CB8AC3E}">
        <p14:creationId xmlns:p14="http://schemas.microsoft.com/office/powerpoint/2010/main" val="2988893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Configuration items and baselines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4294967295"/>
          </p:nvPr>
        </p:nvSpPr>
        <p:spPr>
          <a:xfrm>
            <a:off x="609600" y="1253067"/>
            <a:ext cx="10972800" cy="480483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Desired State Configuration (DSC) lite</a:t>
            </a:r>
          </a:p>
          <a:p>
            <a:r>
              <a:rPr lang="en-US"/>
              <a:t>Allows monitoring and remediation</a:t>
            </a:r>
          </a:p>
          <a:p>
            <a:pPr lvl="1"/>
            <a:r>
              <a:rPr lang="en-US"/>
              <a:t>Depends on the setting type</a:t>
            </a:r>
          </a:p>
          <a:p>
            <a:r>
              <a:rPr lang="en-US"/>
              <a:t>Compliance data is stored in the MEMCM Database</a:t>
            </a:r>
          </a:p>
          <a:p>
            <a:pPr lvl="1"/>
            <a:r>
              <a:rPr lang="en-US"/>
              <a:t>Can build reports and collections based off the data</a:t>
            </a:r>
          </a:p>
          <a:p>
            <a:r>
              <a:rPr lang="en-US"/>
              <a:t>Various settings type</a:t>
            </a:r>
          </a:p>
          <a:p>
            <a:r>
              <a:rPr lang="en-US"/>
              <a:t>Configuration Items</a:t>
            </a:r>
          </a:p>
          <a:p>
            <a:pPr lvl="1"/>
            <a:r>
              <a:rPr lang="en-US"/>
              <a:t>Groups of Settings and Compliance States &lt;Data/Values?&gt;</a:t>
            </a:r>
          </a:p>
          <a:p>
            <a:r>
              <a:rPr lang="en-US"/>
              <a:t>Baselines</a:t>
            </a:r>
          </a:p>
          <a:p>
            <a:pPr lvl="1"/>
            <a:r>
              <a:rPr lang="en-US"/>
              <a:t>Set of select Configuration Items/Updates/Other Baselines</a:t>
            </a:r>
          </a:p>
          <a:p>
            <a:pPr lvl="1"/>
            <a:r>
              <a:rPr lang="en-US"/>
              <a:t>Used for Deployment</a:t>
            </a:r>
          </a:p>
          <a:p>
            <a:r>
              <a:rPr lang="en-US"/>
              <a:t>Compliance Policies</a:t>
            </a:r>
          </a:p>
          <a:p>
            <a:pPr lvl="1"/>
            <a:r>
              <a:rPr lang="en-US"/>
              <a:t>That thing you never use, that is now very useful as of 1910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D304-9D96-44D1-90A8-E7C79A27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F5067-6794-48BB-9CF1-1134AD618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Keep Individual Configuration Items Small</a:t>
            </a:r>
          </a:p>
          <a:p>
            <a:pPr lvl="1"/>
            <a:r>
              <a:rPr lang="en-US"/>
              <a:t>Configuration Items can be used in multiple baselines, consider reuse when creating them</a:t>
            </a:r>
          </a:p>
          <a:p>
            <a:pPr lvl="1"/>
            <a:r>
              <a:rPr lang="en-US"/>
              <a:t>Use Baselines to group multiple CIs instead of building larger CIs overall</a:t>
            </a:r>
          </a:p>
          <a:p>
            <a:r>
              <a:rPr lang="en-US"/>
              <a:t>Keep organization in mind using:</a:t>
            </a:r>
          </a:p>
          <a:p>
            <a:pPr lvl="1"/>
            <a:r>
              <a:rPr lang="en-US"/>
              <a:t>Names</a:t>
            </a:r>
          </a:p>
          <a:p>
            <a:pPr lvl="1"/>
            <a:r>
              <a:rPr lang="en-US"/>
              <a:t>Functional descriptions</a:t>
            </a:r>
          </a:p>
          <a:p>
            <a:pPr lvl="1"/>
            <a:r>
              <a:rPr lang="en-US"/>
              <a:t>Categories</a:t>
            </a:r>
          </a:p>
          <a:p>
            <a:r>
              <a:rPr lang="en-US"/>
              <a:t>Configuration Items have limited runtime!</a:t>
            </a:r>
          </a:p>
          <a:p>
            <a:pPr lvl="1"/>
            <a:r>
              <a:rPr lang="en-US"/>
              <a:t>Defaults to 60 seconds</a:t>
            </a:r>
          </a:p>
          <a:p>
            <a:pPr lvl="1"/>
            <a:r>
              <a:rPr lang="en-US"/>
              <a:t>Can be adjusted… be mindful of impact, and support</a:t>
            </a:r>
          </a:p>
          <a:p>
            <a:pPr lvl="1"/>
            <a:r>
              <a:rPr lang="en-US"/>
              <a:t>This impacts detection scripts, as well as CI scripts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8335-5E90-4308-AA29-EC81792E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2DE3-C064-492D-9C05-F233DD636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/>
              <a:t>Script</a:t>
            </a:r>
          </a:p>
          <a:p>
            <a:pPr lvl="1" fontAlgn="ctr"/>
            <a:r>
              <a:rPr lang="en-US"/>
              <a:t>Custom script, PowerShell,  Jscript, VBScript</a:t>
            </a:r>
          </a:p>
          <a:p>
            <a:pPr lvl="1" fontAlgn="ctr"/>
            <a:r>
              <a:rPr lang="en-US"/>
              <a:t>Allows remediation</a:t>
            </a:r>
          </a:p>
          <a:p>
            <a:pPr lvl="1" fontAlgn="ctr"/>
            <a:r>
              <a:rPr lang="en-US"/>
              <a:t>Very flexible overall</a:t>
            </a:r>
          </a:p>
          <a:p>
            <a:pPr lvl="2" fontAlgn="ctr"/>
            <a:r>
              <a:rPr lang="en-US"/>
              <a:t>Only limited by your imagination! And scripting ability…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7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Script CI Demo</a:t>
            </a:r>
          </a:p>
        </p:txBody>
      </p:sp>
    </p:spTree>
    <p:extLst>
      <p:ext uri="{BB962C8B-B14F-4D97-AF65-F5344CB8AC3E}">
        <p14:creationId xmlns:p14="http://schemas.microsoft.com/office/powerpoint/2010/main" val="245947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pPr fontAlgn="ctr"/>
            <a:r>
              <a:rPr lang="en-US"/>
              <a:t>Registry key</a:t>
            </a:r>
          </a:p>
          <a:p>
            <a:pPr lvl="1" fontAlgn="ctr"/>
            <a:r>
              <a:rPr lang="en-US"/>
              <a:t>No remediation</a:t>
            </a:r>
          </a:p>
          <a:p>
            <a:pPr lvl="1" fontAlgn="ctr"/>
            <a:r>
              <a:rPr lang="en-US"/>
              <a:t>Validate the existence, or non-existence of a key, or the ACLs on a registry key</a:t>
            </a:r>
          </a:p>
          <a:p>
            <a:pPr fontAlgn="ctr"/>
            <a:r>
              <a:rPr lang="en-US"/>
              <a:t>Registry value</a:t>
            </a:r>
          </a:p>
          <a:p>
            <a:pPr lvl="1" fontAlgn="ctr"/>
            <a:r>
              <a:rPr lang="en-US"/>
              <a:t>Set a registry value in the specified hive and key</a:t>
            </a:r>
          </a:p>
          <a:p>
            <a:pPr lvl="1" fontAlgn="ctr"/>
            <a:r>
              <a:rPr lang="en-US"/>
              <a:t>Allows remediation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Registry CI Demo</a:t>
            </a:r>
          </a:p>
        </p:txBody>
      </p:sp>
    </p:spTree>
    <p:extLst>
      <p:ext uri="{BB962C8B-B14F-4D97-AF65-F5344CB8AC3E}">
        <p14:creationId xmlns:p14="http://schemas.microsoft.com/office/powerpoint/2010/main" val="38034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pPr fontAlgn="ctr"/>
            <a:r>
              <a:rPr lang="en-US"/>
              <a:t>File system</a:t>
            </a:r>
          </a:p>
          <a:p>
            <a:pPr lvl="1" fontAlgn="ctr"/>
            <a:r>
              <a:rPr lang="en-US"/>
              <a:t>Check for existence of file or folder</a:t>
            </a:r>
          </a:p>
          <a:p>
            <a:pPr lvl="1" fontAlgn="ctr"/>
            <a:r>
              <a:rPr lang="en-US"/>
              <a:t>Check for file metadata </a:t>
            </a:r>
          </a:p>
          <a:p>
            <a:pPr lvl="2" fontAlgn="ctr"/>
            <a:r>
              <a:rPr lang="en-US"/>
              <a:t>Date Modified, Date Created, Size, etc.</a:t>
            </a:r>
          </a:p>
          <a:p>
            <a:pPr lvl="1" fontAlgn="ctr"/>
            <a:r>
              <a:rPr lang="en-US"/>
              <a:t>No remediation</a:t>
            </a:r>
          </a:p>
        </p:txBody>
      </p:sp>
    </p:spTree>
    <p:extLst>
      <p:ext uri="{BB962C8B-B14F-4D97-AF65-F5344CB8AC3E}">
        <p14:creationId xmlns:p14="http://schemas.microsoft.com/office/powerpoint/2010/main" val="36173603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20.potx" id="{EA3ED004-8C0A-423F-BAA0-A773925AF6A9}" vid="{F4B225E1-F8FB-4DCD-833B-C29785C2D3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9D36FEEB85F4EB99908C017E0CEFB" ma:contentTypeVersion="10" ma:contentTypeDescription="Create a new document." ma:contentTypeScope="" ma:versionID="9bbf8a324667d9eed29dc3d3ec3ae1a7">
  <xsd:schema xmlns:xsd="http://www.w3.org/2001/XMLSchema" xmlns:xs="http://www.w3.org/2001/XMLSchema" xmlns:p="http://schemas.microsoft.com/office/2006/metadata/properties" xmlns:ns2="1ec72b3a-2684-4d25-a5fb-4ae7ff51e5f3" targetNamespace="http://schemas.microsoft.com/office/2006/metadata/properties" ma:root="true" ma:fieldsID="58a4c474458e7a7a637cace44a427b67" ns2:_="">
    <xsd:import namespace="1ec72b3a-2684-4d25-a5fb-4ae7ff51e5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72b3a-2684-4d25-a5fb-4ae7ff51e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71985D-1D33-4859-947A-9D2898437914}">
  <ds:schemaRefs>
    <ds:schemaRef ds:uri="1ec72b3a-2684-4d25-a5fb-4ae7ff51e5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FF96CB3-579C-4369-8AB2-D91B353AC2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VSMUG - 2020 Template</Template>
  <Application>Microsoft Office PowerPoint</Application>
  <PresentationFormat>Widescreen</PresentationFormat>
  <Slides>29</Slides>
  <Notes>1</Notes>
  <HiddenSlides>17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Slice</vt:lpstr>
      <vt:lpstr>VSMUG – 2020-06</vt:lpstr>
      <vt:lpstr>PowerPoint Presentation</vt:lpstr>
      <vt:lpstr>Configuration items and baselines</vt:lpstr>
      <vt:lpstr>Tips and Tricks</vt:lpstr>
      <vt:lpstr>Script</vt:lpstr>
      <vt:lpstr>PowerPoint Presentation</vt:lpstr>
      <vt:lpstr>Registry</vt:lpstr>
      <vt:lpstr>PowerPoint Presentation</vt:lpstr>
      <vt:lpstr>File System</vt:lpstr>
      <vt:lpstr>PowerPoint Presentation</vt:lpstr>
      <vt:lpstr>Other CI Setting Types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VSMUG – 2020-06</dc:title>
  <dc:creator>Justin Chalfant</dc:creator>
  <cp:keywords>No Restrictions</cp:keywords>
  <cp:revision>1</cp:revision>
  <dcterms:created xsi:type="dcterms:W3CDTF">2020-06-26T15:38:03Z</dcterms:created>
  <dcterms:modified xsi:type="dcterms:W3CDTF">2020-06-30T14:44:15Z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0x01010025D9D36FEEB85F4EB99908C017E0CEFB</vt:lpwstr>
  </property>
</Properties>
</file>