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1BE7-F55A-4EF7-9080-562ED0DB60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0260-0830-494C-B5BD-A62F8974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2332624"/>
            <a:chOff x="5624763" y="1554480"/>
            <a:chExt cx="182880" cy="2332624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18383" y="1554480"/>
            <a:ext cx="182880" cy="2332624"/>
            <a:chOff x="5624763" y="1554480"/>
            <a:chExt cx="182880" cy="233262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2703" y="1554480"/>
            <a:ext cx="182880" cy="2332624"/>
            <a:chOff x="5624763" y="1554480"/>
            <a:chExt cx="182880" cy="2332624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67023" y="1562099"/>
            <a:ext cx="182880" cy="2332624"/>
            <a:chOff x="5624763" y="1554480"/>
            <a:chExt cx="182880" cy="23326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1038" y="1554480"/>
            <a:ext cx="182880" cy="2332624"/>
            <a:chOff x="5624763" y="1554480"/>
            <a:chExt cx="182880" cy="233262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97246" y="1562099"/>
            <a:ext cx="182880" cy="2332624"/>
            <a:chOff x="5624763" y="1554480"/>
            <a:chExt cx="182880" cy="2332624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51261" y="1562099"/>
            <a:ext cx="182880" cy="2332624"/>
            <a:chOff x="5624763" y="1554480"/>
            <a:chExt cx="182880" cy="233262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25581" y="1562099"/>
            <a:ext cx="182880" cy="2332624"/>
            <a:chOff x="5624763" y="1554480"/>
            <a:chExt cx="182880" cy="2332624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99901" y="1562099"/>
            <a:ext cx="182880" cy="2332624"/>
            <a:chOff x="5624763" y="1554480"/>
            <a:chExt cx="182880" cy="2332624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74221" y="1569718"/>
            <a:ext cx="182880" cy="2332624"/>
            <a:chOff x="5624763" y="1554480"/>
            <a:chExt cx="182880" cy="2332624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28236" y="1562099"/>
            <a:ext cx="182880" cy="2332624"/>
            <a:chOff x="5624763" y="1554480"/>
            <a:chExt cx="182880" cy="233262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04444" y="1569718"/>
            <a:ext cx="182880" cy="2332624"/>
            <a:chOff x="5624763" y="1554480"/>
            <a:chExt cx="182880" cy="2332624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96365" y="1567964"/>
            <a:ext cx="182880" cy="2332624"/>
            <a:chOff x="5624763" y="1554480"/>
            <a:chExt cx="182880" cy="2332624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770685" y="1567964"/>
            <a:ext cx="182880" cy="2332624"/>
            <a:chOff x="5624763" y="1554480"/>
            <a:chExt cx="182880" cy="2332624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45005" y="1567964"/>
            <a:ext cx="182880" cy="2332624"/>
            <a:chOff x="5624763" y="1554480"/>
            <a:chExt cx="182880" cy="2332624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19325" y="1575583"/>
            <a:ext cx="182880" cy="2332624"/>
            <a:chOff x="5624763" y="1554480"/>
            <a:chExt cx="182880" cy="2332624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73340" y="1567964"/>
            <a:ext cx="182880" cy="2332624"/>
            <a:chOff x="5624763" y="1554480"/>
            <a:chExt cx="182880" cy="2332624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49548" y="1575583"/>
            <a:ext cx="182880" cy="2332624"/>
            <a:chOff x="5624763" y="1554480"/>
            <a:chExt cx="182880" cy="23326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00998" y="1569718"/>
            <a:ext cx="182880" cy="2332624"/>
            <a:chOff x="5624763" y="1554480"/>
            <a:chExt cx="182880" cy="233262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75318" y="1569718"/>
            <a:ext cx="182880" cy="2332624"/>
            <a:chOff x="5624763" y="1554480"/>
            <a:chExt cx="182880" cy="2332624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49638" y="1569718"/>
            <a:ext cx="182880" cy="2332624"/>
            <a:chOff x="5624763" y="1554480"/>
            <a:chExt cx="182880" cy="2332624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923958" y="1577337"/>
            <a:ext cx="182880" cy="2332624"/>
            <a:chOff x="5624763" y="1554480"/>
            <a:chExt cx="182880" cy="2332624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177973" y="1569718"/>
            <a:ext cx="182880" cy="2332624"/>
            <a:chOff x="5624763" y="1554480"/>
            <a:chExt cx="182880" cy="2332624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454181" y="1577337"/>
            <a:ext cx="182880" cy="2332624"/>
            <a:chOff x="5624763" y="1554480"/>
            <a:chExt cx="182880" cy="2332624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746102" y="1577337"/>
            <a:ext cx="182880" cy="2332624"/>
            <a:chOff x="5624763" y="1554480"/>
            <a:chExt cx="182880" cy="2332624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20422" y="1577337"/>
            <a:ext cx="182880" cy="2332624"/>
            <a:chOff x="5624763" y="1554480"/>
            <a:chExt cx="182880" cy="2332624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0294742" y="1577337"/>
            <a:ext cx="182880" cy="2332624"/>
            <a:chOff x="5624763" y="1554480"/>
            <a:chExt cx="182880" cy="2332624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69062" y="1584956"/>
            <a:ext cx="182880" cy="2332624"/>
            <a:chOff x="5624763" y="1554480"/>
            <a:chExt cx="182880" cy="2332624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23077" y="1577337"/>
            <a:ext cx="182880" cy="2332624"/>
            <a:chOff x="5624763" y="1554480"/>
            <a:chExt cx="182880" cy="2332624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099285" y="1584956"/>
            <a:ext cx="182880" cy="2332624"/>
            <a:chOff x="5624763" y="1554480"/>
            <a:chExt cx="182880" cy="2332624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9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2332624"/>
            <a:chOff x="5624763" y="1554480"/>
            <a:chExt cx="182880" cy="2332624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18383" y="1554480"/>
            <a:ext cx="182880" cy="2332624"/>
            <a:chOff x="5624763" y="1554480"/>
            <a:chExt cx="182880" cy="233262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2703" y="1554480"/>
            <a:ext cx="182880" cy="2332624"/>
            <a:chOff x="5624763" y="1554480"/>
            <a:chExt cx="182880" cy="2332624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67023" y="1562099"/>
            <a:ext cx="182880" cy="2332624"/>
            <a:chOff x="5624763" y="1554480"/>
            <a:chExt cx="182880" cy="23326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1038" y="1554480"/>
            <a:ext cx="182880" cy="2332624"/>
            <a:chOff x="5624763" y="1554480"/>
            <a:chExt cx="182880" cy="233262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97246" y="1562099"/>
            <a:ext cx="182880" cy="2332624"/>
            <a:chOff x="5624763" y="1554480"/>
            <a:chExt cx="182880" cy="2332624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51261" y="1562099"/>
            <a:ext cx="182880" cy="2332624"/>
            <a:chOff x="5624763" y="1554480"/>
            <a:chExt cx="182880" cy="233262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25581" y="1562099"/>
            <a:ext cx="182880" cy="2332624"/>
            <a:chOff x="5624763" y="1554480"/>
            <a:chExt cx="182880" cy="2332624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99901" y="1562099"/>
            <a:ext cx="182880" cy="2332624"/>
            <a:chOff x="5624763" y="1554480"/>
            <a:chExt cx="182880" cy="2332624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74221" y="1569718"/>
            <a:ext cx="182880" cy="2332624"/>
            <a:chOff x="5624763" y="1554480"/>
            <a:chExt cx="182880" cy="2332624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28236" y="1562099"/>
            <a:ext cx="182880" cy="2332624"/>
            <a:chOff x="5624763" y="1554480"/>
            <a:chExt cx="182880" cy="233262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04444" y="1569718"/>
            <a:ext cx="182880" cy="2332624"/>
            <a:chOff x="5624763" y="1554480"/>
            <a:chExt cx="182880" cy="2332624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96365" y="1567964"/>
            <a:ext cx="182880" cy="2332624"/>
            <a:chOff x="5624763" y="1554480"/>
            <a:chExt cx="182880" cy="2332624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770685" y="1567964"/>
            <a:ext cx="182880" cy="2332624"/>
            <a:chOff x="5624763" y="1554480"/>
            <a:chExt cx="182880" cy="2332624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45005" y="1567964"/>
            <a:ext cx="182880" cy="2332624"/>
            <a:chOff x="5624763" y="1554480"/>
            <a:chExt cx="182880" cy="2332624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19325" y="1575583"/>
            <a:ext cx="182880" cy="2332624"/>
            <a:chOff x="5624763" y="1554480"/>
            <a:chExt cx="182880" cy="2332624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73340" y="1567964"/>
            <a:ext cx="182880" cy="2332624"/>
            <a:chOff x="5624763" y="1554480"/>
            <a:chExt cx="182880" cy="2332624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49548" y="1575583"/>
            <a:ext cx="182880" cy="2332624"/>
            <a:chOff x="5624763" y="1554480"/>
            <a:chExt cx="182880" cy="23326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00998" y="1569718"/>
            <a:ext cx="182880" cy="2332624"/>
            <a:chOff x="5624763" y="1554480"/>
            <a:chExt cx="182880" cy="233262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75318" y="1569718"/>
            <a:ext cx="182880" cy="2332624"/>
            <a:chOff x="5624763" y="1554480"/>
            <a:chExt cx="182880" cy="2332624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49638" y="1569718"/>
            <a:ext cx="182880" cy="2332624"/>
            <a:chOff x="5624763" y="1554480"/>
            <a:chExt cx="182880" cy="2332624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923958" y="1577337"/>
            <a:ext cx="182880" cy="2332624"/>
            <a:chOff x="5624763" y="1554480"/>
            <a:chExt cx="182880" cy="2332624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177973" y="1569718"/>
            <a:ext cx="182880" cy="2332624"/>
            <a:chOff x="5624763" y="1554480"/>
            <a:chExt cx="182880" cy="2332624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454181" y="1577337"/>
            <a:ext cx="182880" cy="2332624"/>
            <a:chOff x="5624763" y="1554480"/>
            <a:chExt cx="182880" cy="2332624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746102" y="1577337"/>
            <a:ext cx="182880" cy="2332624"/>
            <a:chOff x="5624763" y="1554480"/>
            <a:chExt cx="182880" cy="2332624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20422" y="1577337"/>
            <a:ext cx="182880" cy="2332624"/>
            <a:chOff x="5624763" y="1554480"/>
            <a:chExt cx="182880" cy="2332624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0294742" y="1577337"/>
            <a:ext cx="182880" cy="2332624"/>
            <a:chOff x="5624763" y="1554480"/>
            <a:chExt cx="182880" cy="2332624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69062" y="1584956"/>
            <a:ext cx="182880" cy="2332624"/>
            <a:chOff x="5624763" y="1554480"/>
            <a:chExt cx="182880" cy="2332624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23077" y="1577337"/>
            <a:ext cx="182880" cy="2332624"/>
            <a:chOff x="5624763" y="1554480"/>
            <a:chExt cx="182880" cy="2332624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099285" y="1584956"/>
            <a:ext cx="182880" cy="2332624"/>
            <a:chOff x="5624763" y="1554480"/>
            <a:chExt cx="182880" cy="2332624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9179" y="2554519"/>
            <a:ext cx="2051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dirty="0"/>
          </a:p>
          <a:p>
            <a:r>
              <a:rPr lang="en-US" sz="1400" dirty="0" smtClean="0"/>
              <a:t>Course 6 Population</a:t>
            </a:r>
          </a:p>
          <a:p>
            <a:endParaRPr lang="en-US" sz="1400" dirty="0"/>
          </a:p>
          <a:p>
            <a:r>
              <a:rPr lang="en-US" sz="1400" dirty="0" smtClean="0"/>
              <a:t>Tents on </a:t>
            </a:r>
            <a:r>
              <a:rPr lang="en-US" sz="1400" dirty="0" err="1" smtClean="0"/>
              <a:t>Kresge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97708" y="2918344"/>
            <a:ext cx="1695347" cy="4363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2332624"/>
            <a:chOff x="5624763" y="1554480"/>
            <a:chExt cx="182880" cy="2332624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18383" y="1554480"/>
            <a:ext cx="182880" cy="2332624"/>
            <a:chOff x="5624763" y="1554480"/>
            <a:chExt cx="182880" cy="233262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2703" y="1554480"/>
            <a:ext cx="182880" cy="2332624"/>
            <a:chOff x="5624763" y="1554480"/>
            <a:chExt cx="182880" cy="2332624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67023" y="1562099"/>
            <a:ext cx="182880" cy="2332624"/>
            <a:chOff x="5624763" y="1554480"/>
            <a:chExt cx="182880" cy="23326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1038" y="1554480"/>
            <a:ext cx="182880" cy="2332624"/>
            <a:chOff x="5624763" y="1554480"/>
            <a:chExt cx="182880" cy="233262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97246" y="1562099"/>
            <a:ext cx="182880" cy="2332624"/>
            <a:chOff x="5624763" y="1554480"/>
            <a:chExt cx="182880" cy="2332624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51261" y="1562099"/>
            <a:ext cx="182880" cy="2332624"/>
            <a:chOff x="5624763" y="1554480"/>
            <a:chExt cx="182880" cy="233262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25581" y="1562099"/>
            <a:ext cx="182880" cy="2332624"/>
            <a:chOff x="5624763" y="1554480"/>
            <a:chExt cx="182880" cy="2332624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99901" y="1562099"/>
            <a:ext cx="182880" cy="2332624"/>
            <a:chOff x="5624763" y="1554480"/>
            <a:chExt cx="182880" cy="2332624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74221" y="1569718"/>
            <a:ext cx="182880" cy="2332624"/>
            <a:chOff x="5624763" y="1554480"/>
            <a:chExt cx="182880" cy="2332624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28236" y="1562099"/>
            <a:ext cx="182880" cy="2332624"/>
            <a:chOff x="5624763" y="1554480"/>
            <a:chExt cx="182880" cy="233262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04444" y="1569718"/>
            <a:ext cx="182880" cy="2332624"/>
            <a:chOff x="5624763" y="1554480"/>
            <a:chExt cx="182880" cy="2332624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96365" y="1567964"/>
            <a:ext cx="182880" cy="2332624"/>
            <a:chOff x="5624763" y="1554480"/>
            <a:chExt cx="182880" cy="2332624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770685" y="1567964"/>
            <a:ext cx="182880" cy="2332624"/>
            <a:chOff x="5624763" y="1554480"/>
            <a:chExt cx="182880" cy="2332624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45005" y="1567964"/>
            <a:ext cx="182880" cy="2332624"/>
            <a:chOff x="5624763" y="1554480"/>
            <a:chExt cx="182880" cy="2332624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19325" y="1575583"/>
            <a:ext cx="182880" cy="2332624"/>
            <a:chOff x="5624763" y="1554480"/>
            <a:chExt cx="182880" cy="2332624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73340" y="1567964"/>
            <a:ext cx="182880" cy="2332624"/>
            <a:chOff x="5624763" y="1554480"/>
            <a:chExt cx="182880" cy="2332624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49548" y="1575583"/>
            <a:ext cx="182880" cy="2332624"/>
            <a:chOff x="5624763" y="1554480"/>
            <a:chExt cx="182880" cy="23326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00998" y="1569718"/>
            <a:ext cx="182880" cy="2332624"/>
            <a:chOff x="5624763" y="1554480"/>
            <a:chExt cx="182880" cy="233262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75318" y="1569718"/>
            <a:ext cx="182880" cy="2332624"/>
            <a:chOff x="5624763" y="1554480"/>
            <a:chExt cx="182880" cy="2332624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49638" y="1569718"/>
            <a:ext cx="182880" cy="2332624"/>
            <a:chOff x="5624763" y="1554480"/>
            <a:chExt cx="182880" cy="2332624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923958" y="1577337"/>
            <a:ext cx="182880" cy="2332624"/>
            <a:chOff x="5624763" y="1554480"/>
            <a:chExt cx="182880" cy="2332624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177973" y="1569718"/>
            <a:ext cx="182880" cy="2332624"/>
            <a:chOff x="5624763" y="1554480"/>
            <a:chExt cx="182880" cy="2332624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454181" y="1577337"/>
            <a:ext cx="182880" cy="2332624"/>
            <a:chOff x="5624763" y="1554480"/>
            <a:chExt cx="182880" cy="2332624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746102" y="1577337"/>
            <a:ext cx="182880" cy="2332624"/>
            <a:chOff x="5624763" y="1554480"/>
            <a:chExt cx="182880" cy="2332624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20422" y="1577337"/>
            <a:ext cx="182880" cy="2332624"/>
            <a:chOff x="5624763" y="1554480"/>
            <a:chExt cx="182880" cy="2332624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0294742" y="1577337"/>
            <a:ext cx="182880" cy="2332624"/>
            <a:chOff x="5624763" y="1554480"/>
            <a:chExt cx="182880" cy="2332624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69062" y="1584956"/>
            <a:ext cx="182880" cy="2332624"/>
            <a:chOff x="5624763" y="1554480"/>
            <a:chExt cx="182880" cy="2332624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23077" y="1577337"/>
            <a:ext cx="182880" cy="2332624"/>
            <a:chOff x="5624763" y="1554480"/>
            <a:chExt cx="182880" cy="2332624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099285" y="1584956"/>
            <a:ext cx="182880" cy="2332624"/>
            <a:chOff x="5624763" y="1554480"/>
            <a:chExt cx="182880" cy="2332624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9179" y="2554519"/>
            <a:ext cx="2051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dirty="0"/>
          </a:p>
          <a:p>
            <a:r>
              <a:rPr lang="en-US" sz="1400" dirty="0" smtClean="0"/>
              <a:t>Course 6 Population</a:t>
            </a:r>
          </a:p>
          <a:p>
            <a:endParaRPr lang="en-US" sz="1400" dirty="0"/>
          </a:p>
          <a:p>
            <a:r>
              <a:rPr lang="en-US" sz="1400" dirty="0" smtClean="0"/>
              <a:t>Tents on </a:t>
            </a:r>
            <a:r>
              <a:rPr lang="en-US" sz="1400" dirty="0" err="1" smtClean="0"/>
              <a:t>Kresge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7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2332624"/>
            <a:chOff x="5624763" y="1554480"/>
            <a:chExt cx="182880" cy="2332624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18383" y="1554480"/>
            <a:ext cx="182880" cy="2332624"/>
            <a:chOff x="5624763" y="1554480"/>
            <a:chExt cx="182880" cy="233262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2703" y="1554480"/>
            <a:ext cx="182880" cy="2332624"/>
            <a:chOff x="5624763" y="1554480"/>
            <a:chExt cx="182880" cy="2332624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67023" y="1562099"/>
            <a:ext cx="182880" cy="2332624"/>
            <a:chOff x="5624763" y="1554480"/>
            <a:chExt cx="182880" cy="23326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1038" y="1554480"/>
            <a:ext cx="182880" cy="2332624"/>
            <a:chOff x="5624763" y="1554480"/>
            <a:chExt cx="182880" cy="233262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97246" y="1562099"/>
            <a:ext cx="182880" cy="2332624"/>
            <a:chOff x="5624763" y="1554480"/>
            <a:chExt cx="182880" cy="2332624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51261" y="1562099"/>
            <a:ext cx="182880" cy="2332624"/>
            <a:chOff x="5624763" y="1554480"/>
            <a:chExt cx="182880" cy="233262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25581" y="1562099"/>
            <a:ext cx="182880" cy="2332624"/>
            <a:chOff x="5624763" y="1554480"/>
            <a:chExt cx="182880" cy="2332624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99901" y="1562099"/>
            <a:ext cx="182880" cy="2332624"/>
            <a:chOff x="5624763" y="1554480"/>
            <a:chExt cx="182880" cy="2332624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74221" y="1569718"/>
            <a:ext cx="182880" cy="2332624"/>
            <a:chOff x="5624763" y="1554480"/>
            <a:chExt cx="182880" cy="2332624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28236" y="1562099"/>
            <a:ext cx="182880" cy="2332624"/>
            <a:chOff x="5624763" y="1554480"/>
            <a:chExt cx="182880" cy="233262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04444" y="1569718"/>
            <a:ext cx="182880" cy="2332624"/>
            <a:chOff x="5624763" y="1554480"/>
            <a:chExt cx="182880" cy="2332624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96365" y="1567964"/>
            <a:ext cx="182880" cy="2332624"/>
            <a:chOff x="5624763" y="1554480"/>
            <a:chExt cx="182880" cy="2332624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770685" y="1567964"/>
            <a:ext cx="182880" cy="2332624"/>
            <a:chOff x="5624763" y="1554480"/>
            <a:chExt cx="182880" cy="2332624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45005" y="1567964"/>
            <a:ext cx="182880" cy="2332624"/>
            <a:chOff x="5624763" y="1554480"/>
            <a:chExt cx="182880" cy="2332624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19325" y="1575583"/>
            <a:ext cx="182880" cy="2332624"/>
            <a:chOff x="5624763" y="1554480"/>
            <a:chExt cx="182880" cy="2332624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73340" y="1567964"/>
            <a:ext cx="182880" cy="2332624"/>
            <a:chOff x="5624763" y="1554480"/>
            <a:chExt cx="182880" cy="2332624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49548" y="1575583"/>
            <a:ext cx="182880" cy="2332624"/>
            <a:chOff x="5624763" y="1554480"/>
            <a:chExt cx="182880" cy="23326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00998" y="1569718"/>
            <a:ext cx="182880" cy="2332624"/>
            <a:chOff x="5624763" y="1554480"/>
            <a:chExt cx="182880" cy="233262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75318" y="1569718"/>
            <a:ext cx="182880" cy="2332624"/>
            <a:chOff x="5624763" y="1554480"/>
            <a:chExt cx="182880" cy="2332624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49638" y="1569718"/>
            <a:ext cx="182880" cy="2332624"/>
            <a:chOff x="5624763" y="1554480"/>
            <a:chExt cx="182880" cy="2332624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923958" y="1577337"/>
            <a:ext cx="182880" cy="2332624"/>
            <a:chOff x="5624763" y="1554480"/>
            <a:chExt cx="182880" cy="2332624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177973" y="1569718"/>
            <a:ext cx="182880" cy="2332624"/>
            <a:chOff x="5624763" y="1554480"/>
            <a:chExt cx="182880" cy="2332624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454181" y="1577337"/>
            <a:ext cx="182880" cy="2332624"/>
            <a:chOff x="5624763" y="1554480"/>
            <a:chExt cx="182880" cy="2332624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746102" y="1577337"/>
            <a:ext cx="182880" cy="2332624"/>
            <a:chOff x="5624763" y="1554480"/>
            <a:chExt cx="182880" cy="2332624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20422" y="1577337"/>
            <a:ext cx="182880" cy="2332624"/>
            <a:chOff x="5624763" y="1554480"/>
            <a:chExt cx="182880" cy="2332624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0294742" y="1577337"/>
            <a:ext cx="182880" cy="2332624"/>
            <a:chOff x="5624763" y="1554480"/>
            <a:chExt cx="182880" cy="2332624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69062" y="1584956"/>
            <a:ext cx="182880" cy="2332624"/>
            <a:chOff x="5624763" y="1554480"/>
            <a:chExt cx="182880" cy="2332624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23077" y="1577337"/>
            <a:ext cx="182880" cy="2332624"/>
            <a:chOff x="5624763" y="1554480"/>
            <a:chExt cx="182880" cy="2332624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099285" y="1584956"/>
            <a:ext cx="182880" cy="2332624"/>
            <a:chOff x="5624763" y="1554480"/>
            <a:chExt cx="182880" cy="2332624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9179" y="2554519"/>
            <a:ext cx="2051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dirty="0"/>
          </a:p>
          <a:p>
            <a:r>
              <a:rPr lang="en-US" sz="1400" dirty="0" smtClean="0"/>
              <a:t>Course 6 Population</a:t>
            </a:r>
          </a:p>
          <a:p>
            <a:endParaRPr lang="en-US" sz="1400" dirty="0"/>
          </a:p>
          <a:p>
            <a:r>
              <a:rPr lang="en-US" sz="1400" dirty="0" smtClean="0"/>
              <a:t>Tents on </a:t>
            </a:r>
            <a:r>
              <a:rPr lang="en-US" sz="1400" dirty="0" err="1" smtClean="0"/>
              <a:t>Kresge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97708" y="2479283"/>
            <a:ext cx="1695347" cy="4363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3562762"/>
            <a:chOff x="5624763" y="1554480"/>
            <a:chExt cx="182880" cy="3562762"/>
          </a:xfrm>
        </p:grpSpPr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627" y="2386428"/>
            <a:ext cx="205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b="1" dirty="0" smtClean="0"/>
          </a:p>
          <a:p>
            <a:r>
              <a:rPr lang="en-US" sz="1600" b="1" dirty="0" smtClean="0"/>
              <a:t>Students at MIT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Oval 2"/>
          <p:cNvSpPr/>
          <p:nvPr/>
        </p:nvSpPr>
        <p:spPr>
          <a:xfrm>
            <a:off x="810494" y="2326435"/>
            <a:ext cx="1695347" cy="4363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34138" y="3480196"/>
            <a:ext cx="64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Year</a:t>
            </a:r>
            <a:endParaRPr lang="en-US" sz="16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98077" y="1531397"/>
            <a:ext cx="182880" cy="3562762"/>
            <a:chOff x="5624763" y="1554480"/>
            <a:chExt cx="182880" cy="3562762"/>
          </a:xfrm>
        </p:grpSpPr>
        <p:cxnSp>
          <p:nvCxnSpPr>
            <p:cNvPr id="115" name="Straight Connector 114"/>
            <p:cNvCxnSpPr>
              <a:stCxn id="11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87826" y="1439957"/>
            <a:ext cx="182880" cy="3562762"/>
            <a:chOff x="5624763" y="1554480"/>
            <a:chExt cx="182880" cy="3562762"/>
          </a:xfrm>
        </p:grpSpPr>
        <p:cxnSp>
          <p:nvCxnSpPr>
            <p:cNvPr id="118" name="Straight Connector 117"/>
            <p:cNvCxnSpPr>
              <a:stCxn id="11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56905" y="1342578"/>
            <a:ext cx="182880" cy="3562762"/>
            <a:chOff x="5624763" y="1554480"/>
            <a:chExt cx="182880" cy="3562762"/>
          </a:xfrm>
        </p:grpSpPr>
        <p:cxnSp>
          <p:nvCxnSpPr>
            <p:cNvPr id="121" name="Straight Connector 120"/>
            <p:cNvCxnSpPr>
              <a:stCxn id="12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310173" y="1365661"/>
            <a:ext cx="182880" cy="3562762"/>
            <a:chOff x="5624763" y="1554480"/>
            <a:chExt cx="182880" cy="3562762"/>
          </a:xfrm>
        </p:grpSpPr>
        <p:cxnSp>
          <p:nvCxnSpPr>
            <p:cNvPr id="124" name="Straight Connector 123"/>
            <p:cNvCxnSpPr>
              <a:stCxn id="12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600945" y="1274845"/>
            <a:ext cx="182880" cy="3562762"/>
            <a:chOff x="5624763" y="1554480"/>
            <a:chExt cx="182880" cy="3562762"/>
          </a:xfrm>
        </p:grpSpPr>
        <p:cxnSp>
          <p:nvCxnSpPr>
            <p:cNvPr id="127" name="Straight Connector 126"/>
            <p:cNvCxnSpPr>
              <a:stCxn id="12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885889" y="1251138"/>
            <a:ext cx="182880" cy="3562762"/>
            <a:chOff x="5624763" y="1554480"/>
            <a:chExt cx="182880" cy="3562762"/>
          </a:xfrm>
        </p:grpSpPr>
        <p:cxnSp>
          <p:nvCxnSpPr>
            <p:cNvPr id="130" name="Straight Connector 129"/>
            <p:cNvCxnSpPr>
              <a:stCxn id="13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74284" y="1182781"/>
            <a:ext cx="182880" cy="3562762"/>
            <a:chOff x="5624763" y="1554480"/>
            <a:chExt cx="182880" cy="3562762"/>
          </a:xfrm>
        </p:grpSpPr>
        <p:cxnSp>
          <p:nvCxnSpPr>
            <p:cNvPr id="133" name="Straight Connector 132"/>
            <p:cNvCxnSpPr>
              <a:stCxn id="13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28299" y="1182781"/>
            <a:ext cx="182880" cy="3562762"/>
            <a:chOff x="5624763" y="1554480"/>
            <a:chExt cx="182880" cy="3562762"/>
          </a:xfrm>
        </p:grpSpPr>
        <p:cxnSp>
          <p:nvCxnSpPr>
            <p:cNvPr id="136" name="Straight Connector 135"/>
            <p:cNvCxnSpPr>
              <a:stCxn id="13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97458" y="1182781"/>
            <a:ext cx="182880" cy="3562762"/>
            <a:chOff x="5624763" y="1554480"/>
            <a:chExt cx="182880" cy="3562762"/>
          </a:xfrm>
        </p:grpSpPr>
        <p:cxnSp>
          <p:nvCxnSpPr>
            <p:cNvPr id="139" name="Straight Connector 138"/>
            <p:cNvCxnSpPr>
              <a:stCxn id="14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902835" y="1342578"/>
            <a:ext cx="182880" cy="3562762"/>
            <a:chOff x="5624763" y="1554480"/>
            <a:chExt cx="182880" cy="3562762"/>
          </a:xfrm>
        </p:grpSpPr>
        <p:cxnSp>
          <p:nvCxnSpPr>
            <p:cNvPr id="142" name="Straight Connector 141"/>
            <p:cNvCxnSpPr>
              <a:stCxn id="14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03783" y="1434664"/>
            <a:ext cx="182880" cy="3562762"/>
            <a:chOff x="5624763" y="1554480"/>
            <a:chExt cx="182880" cy="3562762"/>
          </a:xfrm>
        </p:grpSpPr>
        <p:cxnSp>
          <p:nvCxnSpPr>
            <p:cNvPr id="145" name="Straight Connector 144"/>
            <p:cNvCxnSpPr>
              <a:stCxn id="14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309710" y="1232935"/>
            <a:ext cx="182880" cy="3562762"/>
            <a:chOff x="5624763" y="1554480"/>
            <a:chExt cx="182880" cy="3562762"/>
          </a:xfrm>
        </p:grpSpPr>
        <p:cxnSp>
          <p:nvCxnSpPr>
            <p:cNvPr id="148" name="Straight Connector 147"/>
            <p:cNvCxnSpPr>
              <a:stCxn id="14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95567" y="1068258"/>
            <a:ext cx="182880" cy="3562762"/>
            <a:chOff x="5624763" y="1554480"/>
            <a:chExt cx="182880" cy="3562762"/>
          </a:xfrm>
        </p:grpSpPr>
        <p:cxnSp>
          <p:nvCxnSpPr>
            <p:cNvPr id="151" name="Straight Connector 150"/>
            <p:cNvCxnSpPr>
              <a:stCxn id="15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736961" y="916099"/>
            <a:ext cx="182880" cy="3562762"/>
            <a:chOff x="5624763" y="1554480"/>
            <a:chExt cx="182880" cy="3562762"/>
          </a:xfrm>
        </p:grpSpPr>
        <p:cxnSp>
          <p:nvCxnSpPr>
            <p:cNvPr id="154" name="Straight Connector 153"/>
            <p:cNvCxnSpPr>
              <a:stCxn id="15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983255" y="773138"/>
            <a:ext cx="182880" cy="3562762"/>
            <a:chOff x="5624763" y="1554480"/>
            <a:chExt cx="182880" cy="3562762"/>
          </a:xfrm>
        </p:grpSpPr>
        <p:cxnSp>
          <p:nvCxnSpPr>
            <p:cNvPr id="157" name="Straight Connector 156"/>
            <p:cNvCxnSpPr>
              <a:stCxn id="15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248197" y="669839"/>
            <a:ext cx="182880" cy="3562762"/>
            <a:chOff x="5624763" y="1554480"/>
            <a:chExt cx="182880" cy="3562762"/>
          </a:xfrm>
        </p:grpSpPr>
        <p:cxnSp>
          <p:nvCxnSpPr>
            <p:cNvPr id="160" name="Straight Connector 159"/>
            <p:cNvCxnSpPr>
              <a:stCxn id="16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28962" y="578399"/>
            <a:ext cx="182880" cy="3562762"/>
            <a:chOff x="5624763" y="1554480"/>
            <a:chExt cx="182880" cy="3562762"/>
          </a:xfrm>
        </p:grpSpPr>
        <p:cxnSp>
          <p:nvCxnSpPr>
            <p:cNvPr id="163" name="Straight Connector 162"/>
            <p:cNvCxnSpPr>
              <a:stCxn id="16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770105" y="547791"/>
            <a:ext cx="182880" cy="3562762"/>
            <a:chOff x="5624763" y="1554480"/>
            <a:chExt cx="182880" cy="3562762"/>
          </a:xfrm>
        </p:grpSpPr>
        <p:cxnSp>
          <p:nvCxnSpPr>
            <p:cNvPr id="166" name="Straight Connector 165"/>
            <p:cNvCxnSpPr>
              <a:stCxn id="16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052713" y="486959"/>
            <a:ext cx="182880" cy="3562762"/>
            <a:chOff x="5624763" y="1554480"/>
            <a:chExt cx="182880" cy="3562762"/>
          </a:xfrm>
        </p:grpSpPr>
        <p:cxnSp>
          <p:nvCxnSpPr>
            <p:cNvPr id="169" name="Straight Connector 168"/>
            <p:cNvCxnSpPr>
              <a:stCxn id="17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93198" y="395519"/>
            <a:ext cx="182880" cy="3562762"/>
            <a:chOff x="5624763" y="1554480"/>
            <a:chExt cx="182880" cy="3562762"/>
          </a:xfrm>
        </p:grpSpPr>
        <p:cxnSp>
          <p:nvCxnSpPr>
            <p:cNvPr id="172" name="Straight Connector 171"/>
            <p:cNvCxnSpPr>
              <a:stCxn id="17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509411" y="-488774"/>
            <a:ext cx="182880" cy="3562762"/>
            <a:chOff x="5624763" y="1554480"/>
            <a:chExt cx="182880" cy="3562762"/>
          </a:xfrm>
        </p:grpSpPr>
        <p:cxnSp>
          <p:nvCxnSpPr>
            <p:cNvPr id="175" name="Straight Connector 174"/>
            <p:cNvCxnSpPr>
              <a:stCxn id="17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530042" y="300575"/>
            <a:ext cx="182880" cy="3562762"/>
            <a:chOff x="5624763" y="1554480"/>
            <a:chExt cx="182880" cy="3562762"/>
          </a:xfrm>
        </p:grpSpPr>
        <p:cxnSp>
          <p:nvCxnSpPr>
            <p:cNvPr id="179" name="Straight Connector 178"/>
            <p:cNvCxnSpPr>
              <a:stCxn id="18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821533" y="161308"/>
            <a:ext cx="182880" cy="3562762"/>
            <a:chOff x="5624763" y="1554480"/>
            <a:chExt cx="182880" cy="3562762"/>
          </a:xfrm>
        </p:grpSpPr>
        <p:cxnSp>
          <p:nvCxnSpPr>
            <p:cNvPr id="182" name="Straight Connector 181"/>
            <p:cNvCxnSpPr>
              <a:stCxn id="18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146657" y="0"/>
            <a:ext cx="182880" cy="3562762"/>
            <a:chOff x="5624763" y="1554480"/>
            <a:chExt cx="182880" cy="3562762"/>
          </a:xfrm>
        </p:grpSpPr>
        <p:cxnSp>
          <p:nvCxnSpPr>
            <p:cNvPr id="185" name="Straight Connector 184"/>
            <p:cNvCxnSpPr>
              <a:stCxn id="18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396627" y="-182880"/>
            <a:ext cx="182880" cy="3562762"/>
            <a:chOff x="5624763" y="1554480"/>
            <a:chExt cx="182880" cy="3562762"/>
          </a:xfrm>
        </p:grpSpPr>
        <p:cxnSp>
          <p:nvCxnSpPr>
            <p:cNvPr id="188" name="Straight Connector 187"/>
            <p:cNvCxnSpPr>
              <a:stCxn id="18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90465" y="-468448"/>
            <a:ext cx="182880" cy="3562762"/>
            <a:chOff x="5624763" y="1554480"/>
            <a:chExt cx="182880" cy="3562762"/>
          </a:xfrm>
        </p:grpSpPr>
        <p:cxnSp>
          <p:nvCxnSpPr>
            <p:cNvPr id="191" name="Straight Connector 190"/>
            <p:cNvCxnSpPr>
              <a:stCxn id="19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924140" y="-365760"/>
            <a:ext cx="182880" cy="3562762"/>
            <a:chOff x="5624763" y="1554480"/>
            <a:chExt cx="182880" cy="3562762"/>
          </a:xfrm>
        </p:grpSpPr>
        <p:cxnSp>
          <p:nvCxnSpPr>
            <p:cNvPr id="194" name="Straight Connector 193"/>
            <p:cNvCxnSpPr>
              <a:stCxn id="19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682530" y="-285557"/>
            <a:ext cx="182880" cy="3562762"/>
            <a:chOff x="5624763" y="1554480"/>
            <a:chExt cx="182880" cy="3562762"/>
          </a:xfrm>
        </p:grpSpPr>
        <p:cxnSp>
          <p:nvCxnSpPr>
            <p:cNvPr id="197" name="Straight Connector 196"/>
            <p:cNvCxnSpPr>
              <a:stCxn id="19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0783107" y="-536136"/>
            <a:ext cx="182880" cy="3562762"/>
            <a:chOff x="5624763" y="1554480"/>
            <a:chExt cx="182880" cy="3562762"/>
          </a:xfrm>
        </p:grpSpPr>
        <p:cxnSp>
          <p:nvCxnSpPr>
            <p:cNvPr id="200" name="Straight Connector 199"/>
            <p:cNvCxnSpPr>
              <a:stCxn id="20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461" y="3713052"/>
            <a:ext cx="16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1916 </a:t>
            </a:r>
            <a:r>
              <a:rPr lang="en-US" sz="1200" dirty="0" smtClean="0"/>
              <a:t> 1917 1918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91786" y="3091993"/>
            <a:ext cx="16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3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3562762"/>
            <a:chOff x="5624763" y="1554480"/>
            <a:chExt cx="182880" cy="3562762"/>
          </a:xfrm>
        </p:grpSpPr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627" y="2386428"/>
            <a:ext cx="205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b="1" dirty="0" smtClean="0"/>
          </a:p>
          <a:p>
            <a:r>
              <a:rPr lang="en-US" sz="1600" b="1" dirty="0" smtClean="0"/>
              <a:t>Students at MIT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Oval 2"/>
          <p:cNvSpPr/>
          <p:nvPr/>
        </p:nvSpPr>
        <p:spPr>
          <a:xfrm>
            <a:off x="810494" y="2326435"/>
            <a:ext cx="1695347" cy="4363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34138" y="3480196"/>
            <a:ext cx="64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Year</a:t>
            </a:r>
            <a:endParaRPr lang="en-US" sz="16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98077" y="1531397"/>
            <a:ext cx="182880" cy="3562762"/>
            <a:chOff x="5624763" y="1554480"/>
            <a:chExt cx="182880" cy="3562762"/>
          </a:xfrm>
        </p:grpSpPr>
        <p:cxnSp>
          <p:nvCxnSpPr>
            <p:cNvPr id="115" name="Straight Connector 114"/>
            <p:cNvCxnSpPr>
              <a:stCxn id="11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87826" y="1439957"/>
            <a:ext cx="182880" cy="3562762"/>
            <a:chOff x="5624763" y="1554480"/>
            <a:chExt cx="182880" cy="3562762"/>
          </a:xfrm>
        </p:grpSpPr>
        <p:cxnSp>
          <p:nvCxnSpPr>
            <p:cNvPr id="118" name="Straight Connector 117"/>
            <p:cNvCxnSpPr>
              <a:stCxn id="11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56905" y="1342578"/>
            <a:ext cx="182880" cy="3562762"/>
            <a:chOff x="5624763" y="1554480"/>
            <a:chExt cx="182880" cy="3562762"/>
          </a:xfrm>
        </p:grpSpPr>
        <p:cxnSp>
          <p:nvCxnSpPr>
            <p:cNvPr id="121" name="Straight Connector 120"/>
            <p:cNvCxnSpPr>
              <a:stCxn id="12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310173" y="1365661"/>
            <a:ext cx="182880" cy="3562762"/>
            <a:chOff x="5624763" y="1554480"/>
            <a:chExt cx="182880" cy="3562762"/>
          </a:xfrm>
        </p:grpSpPr>
        <p:cxnSp>
          <p:nvCxnSpPr>
            <p:cNvPr id="124" name="Straight Connector 123"/>
            <p:cNvCxnSpPr>
              <a:stCxn id="12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600945" y="1274845"/>
            <a:ext cx="182880" cy="3562762"/>
            <a:chOff x="5624763" y="1554480"/>
            <a:chExt cx="182880" cy="3562762"/>
          </a:xfrm>
        </p:grpSpPr>
        <p:cxnSp>
          <p:nvCxnSpPr>
            <p:cNvPr id="127" name="Straight Connector 126"/>
            <p:cNvCxnSpPr>
              <a:stCxn id="12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885889" y="1251138"/>
            <a:ext cx="182880" cy="3562762"/>
            <a:chOff x="5624763" y="1554480"/>
            <a:chExt cx="182880" cy="3562762"/>
          </a:xfrm>
        </p:grpSpPr>
        <p:cxnSp>
          <p:nvCxnSpPr>
            <p:cNvPr id="130" name="Straight Connector 129"/>
            <p:cNvCxnSpPr>
              <a:stCxn id="13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74284" y="1182781"/>
            <a:ext cx="182880" cy="3562762"/>
            <a:chOff x="5624763" y="1554480"/>
            <a:chExt cx="182880" cy="3562762"/>
          </a:xfrm>
        </p:grpSpPr>
        <p:cxnSp>
          <p:nvCxnSpPr>
            <p:cNvPr id="133" name="Straight Connector 132"/>
            <p:cNvCxnSpPr>
              <a:stCxn id="13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28299" y="1182781"/>
            <a:ext cx="182880" cy="3562762"/>
            <a:chOff x="5624763" y="1554480"/>
            <a:chExt cx="182880" cy="3562762"/>
          </a:xfrm>
        </p:grpSpPr>
        <p:cxnSp>
          <p:nvCxnSpPr>
            <p:cNvPr id="136" name="Straight Connector 135"/>
            <p:cNvCxnSpPr>
              <a:stCxn id="13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97458" y="1182781"/>
            <a:ext cx="182880" cy="3562762"/>
            <a:chOff x="5624763" y="1554480"/>
            <a:chExt cx="182880" cy="3562762"/>
          </a:xfrm>
        </p:grpSpPr>
        <p:cxnSp>
          <p:nvCxnSpPr>
            <p:cNvPr id="139" name="Straight Connector 138"/>
            <p:cNvCxnSpPr>
              <a:stCxn id="14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902835" y="1342578"/>
            <a:ext cx="182880" cy="3562762"/>
            <a:chOff x="5624763" y="1554480"/>
            <a:chExt cx="182880" cy="3562762"/>
          </a:xfrm>
        </p:grpSpPr>
        <p:cxnSp>
          <p:nvCxnSpPr>
            <p:cNvPr id="142" name="Straight Connector 141"/>
            <p:cNvCxnSpPr>
              <a:stCxn id="14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03783" y="1434664"/>
            <a:ext cx="182880" cy="3562762"/>
            <a:chOff x="5624763" y="1554480"/>
            <a:chExt cx="182880" cy="3562762"/>
          </a:xfrm>
        </p:grpSpPr>
        <p:cxnSp>
          <p:nvCxnSpPr>
            <p:cNvPr id="145" name="Straight Connector 144"/>
            <p:cNvCxnSpPr>
              <a:stCxn id="14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309710" y="1232935"/>
            <a:ext cx="182880" cy="3562762"/>
            <a:chOff x="5624763" y="1554480"/>
            <a:chExt cx="182880" cy="3562762"/>
          </a:xfrm>
        </p:grpSpPr>
        <p:cxnSp>
          <p:nvCxnSpPr>
            <p:cNvPr id="148" name="Straight Connector 147"/>
            <p:cNvCxnSpPr>
              <a:stCxn id="14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95567" y="1068258"/>
            <a:ext cx="182880" cy="3562762"/>
            <a:chOff x="5624763" y="1554480"/>
            <a:chExt cx="182880" cy="3562762"/>
          </a:xfrm>
        </p:grpSpPr>
        <p:cxnSp>
          <p:nvCxnSpPr>
            <p:cNvPr id="151" name="Straight Connector 150"/>
            <p:cNvCxnSpPr>
              <a:stCxn id="15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736961" y="916099"/>
            <a:ext cx="182880" cy="3562762"/>
            <a:chOff x="5624763" y="1554480"/>
            <a:chExt cx="182880" cy="3562762"/>
          </a:xfrm>
        </p:grpSpPr>
        <p:cxnSp>
          <p:nvCxnSpPr>
            <p:cNvPr id="154" name="Straight Connector 153"/>
            <p:cNvCxnSpPr>
              <a:stCxn id="15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983255" y="773138"/>
            <a:ext cx="182880" cy="3562762"/>
            <a:chOff x="5624763" y="1554480"/>
            <a:chExt cx="182880" cy="3562762"/>
          </a:xfrm>
        </p:grpSpPr>
        <p:cxnSp>
          <p:nvCxnSpPr>
            <p:cNvPr id="157" name="Straight Connector 156"/>
            <p:cNvCxnSpPr>
              <a:stCxn id="15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248197" y="669839"/>
            <a:ext cx="182880" cy="3562762"/>
            <a:chOff x="5624763" y="1554480"/>
            <a:chExt cx="182880" cy="3562762"/>
          </a:xfrm>
        </p:grpSpPr>
        <p:cxnSp>
          <p:nvCxnSpPr>
            <p:cNvPr id="160" name="Straight Connector 159"/>
            <p:cNvCxnSpPr>
              <a:stCxn id="16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28962" y="578399"/>
            <a:ext cx="182880" cy="3562762"/>
            <a:chOff x="5624763" y="1554480"/>
            <a:chExt cx="182880" cy="3562762"/>
          </a:xfrm>
        </p:grpSpPr>
        <p:cxnSp>
          <p:nvCxnSpPr>
            <p:cNvPr id="163" name="Straight Connector 162"/>
            <p:cNvCxnSpPr>
              <a:stCxn id="16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770105" y="547791"/>
            <a:ext cx="182880" cy="3562762"/>
            <a:chOff x="5624763" y="1554480"/>
            <a:chExt cx="182880" cy="3562762"/>
          </a:xfrm>
        </p:grpSpPr>
        <p:cxnSp>
          <p:nvCxnSpPr>
            <p:cNvPr id="166" name="Straight Connector 165"/>
            <p:cNvCxnSpPr>
              <a:stCxn id="16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052713" y="486959"/>
            <a:ext cx="182880" cy="3562762"/>
            <a:chOff x="5624763" y="1554480"/>
            <a:chExt cx="182880" cy="3562762"/>
          </a:xfrm>
        </p:grpSpPr>
        <p:cxnSp>
          <p:nvCxnSpPr>
            <p:cNvPr id="169" name="Straight Connector 168"/>
            <p:cNvCxnSpPr>
              <a:stCxn id="17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93198" y="395519"/>
            <a:ext cx="182880" cy="3562762"/>
            <a:chOff x="5624763" y="1554480"/>
            <a:chExt cx="182880" cy="3562762"/>
          </a:xfrm>
        </p:grpSpPr>
        <p:cxnSp>
          <p:nvCxnSpPr>
            <p:cNvPr id="172" name="Straight Connector 171"/>
            <p:cNvCxnSpPr>
              <a:stCxn id="17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509411" y="-488774"/>
            <a:ext cx="182880" cy="3562762"/>
            <a:chOff x="5624763" y="1554480"/>
            <a:chExt cx="182880" cy="3562762"/>
          </a:xfrm>
        </p:grpSpPr>
        <p:cxnSp>
          <p:nvCxnSpPr>
            <p:cNvPr id="175" name="Straight Connector 174"/>
            <p:cNvCxnSpPr>
              <a:stCxn id="17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530042" y="300575"/>
            <a:ext cx="182880" cy="3562762"/>
            <a:chOff x="5624763" y="1554480"/>
            <a:chExt cx="182880" cy="3562762"/>
          </a:xfrm>
        </p:grpSpPr>
        <p:cxnSp>
          <p:nvCxnSpPr>
            <p:cNvPr id="179" name="Straight Connector 178"/>
            <p:cNvCxnSpPr>
              <a:stCxn id="18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821533" y="161308"/>
            <a:ext cx="182880" cy="3562762"/>
            <a:chOff x="5624763" y="1554480"/>
            <a:chExt cx="182880" cy="3562762"/>
          </a:xfrm>
        </p:grpSpPr>
        <p:cxnSp>
          <p:nvCxnSpPr>
            <p:cNvPr id="182" name="Straight Connector 181"/>
            <p:cNvCxnSpPr>
              <a:stCxn id="18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146657" y="0"/>
            <a:ext cx="182880" cy="3562762"/>
            <a:chOff x="5624763" y="1554480"/>
            <a:chExt cx="182880" cy="3562762"/>
          </a:xfrm>
        </p:grpSpPr>
        <p:cxnSp>
          <p:nvCxnSpPr>
            <p:cNvPr id="185" name="Straight Connector 184"/>
            <p:cNvCxnSpPr>
              <a:stCxn id="18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396627" y="-182880"/>
            <a:ext cx="182880" cy="3562762"/>
            <a:chOff x="5624763" y="1554480"/>
            <a:chExt cx="182880" cy="3562762"/>
          </a:xfrm>
        </p:grpSpPr>
        <p:cxnSp>
          <p:nvCxnSpPr>
            <p:cNvPr id="188" name="Straight Connector 187"/>
            <p:cNvCxnSpPr>
              <a:stCxn id="18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90465" y="-468448"/>
            <a:ext cx="182880" cy="3562762"/>
            <a:chOff x="5624763" y="1554480"/>
            <a:chExt cx="182880" cy="3562762"/>
          </a:xfrm>
        </p:grpSpPr>
        <p:cxnSp>
          <p:nvCxnSpPr>
            <p:cNvPr id="191" name="Straight Connector 190"/>
            <p:cNvCxnSpPr>
              <a:stCxn id="19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924140" y="-365760"/>
            <a:ext cx="182880" cy="3562762"/>
            <a:chOff x="5624763" y="1554480"/>
            <a:chExt cx="182880" cy="3562762"/>
          </a:xfrm>
        </p:grpSpPr>
        <p:cxnSp>
          <p:nvCxnSpPr>
            <p:cNvPr id="194" name="Straight Connector 193"/>
            <p:cNvCxnSpPr>
              <a:stCxn id="19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682530" y="-285557"/>
            <a:ext cx="182880" cy="3562762"/>
            <a:chOff x="5624763" y="1554480"/>
            <a:chExt cx="182880" cy="3562762"/>
          </a:xfrm>
        </p:grpSpPr>
        <p:cxnSp>
          <p:nvCxnSpPr>
            <p:cNvPr id="197" name="Straight Connector 196"/>
            <p:cNvCxnSpPr>
              <a:stCxn id="19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0783107" y="-536136"/>
            <a:ext cx="182880" cy="3562762"/>
            <a:chOff x="5624763" y="1554480"/>
            <a:chExt cx="182880" cy="3562762"/>
          </a:xfrm>
        </p:grpSpPr>
        <p:cxnSp>
          <p:nvCxnSpPr>
            <p:cNvPr id="200" name="Straight Connector 199"/>
            <p:cNvCxnSpPr>
              <a:stCxn id="20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8162" y="3713052"/>
            <a:ext cx="219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1916 1917 </a:t>
            </a:r>
            <a:r>
              <a:rPr lang="en-US" dirty="0" smtClean="0"/>
              <a:t>1918 </a:t>
            </a:r>
            <a:r>
              <a:rPr lang="en-US" sz="1200" dirty="0" smtClean="0"/>
              <a:t>1919 1920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91786" y="3091993"/>
            <a:ext cx="16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1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3562762"/>
            <a:chOff x="5624763" y="1554480"/>
            <a:chExt cx="182880" cy="3562762"/>
          </a:xfrm>
        </p:grpSpPr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627" y="2386428"/>
            <a:ext cx="205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b="1" dirty="0" smtClean="0"/>
          </a:p>
          <a:p>
            <a:r>
              <a:rPr lang="en-US" sz="1600" b="1" dirty="0" smtClean="0"/>
              <a:t>Students at MIT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Oval 2"/>
          <p:cNvSpPr/>
          <p:nvPr/>
        </p:nvSpPr>
        <p:spPr>
          <a:xfrm>
            <a:off x="810494" y="2326435"/>
            <a:ext cx="1695347" cy="4363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34138" y="3480196"/>
            <a:ext cx="64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Year</a:t>
            </a:r>
            <a:endParaRPr lang="en-US" sz="16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98077" y="1531397"/>
            <a:ext cx="182880" cy="3562762"/>
            <a:chOff x="5624763" y="1554480"/>
            <a:chExt cx="182880" cy="3562762"/>
          </a:xfrm>
        </p:grpSpPr>
        <p:cxnSp>
          <p:nvCxnSpPr>
            <p:cNvPr id="115" name="Straight Connector 114"/>
            <p:cNvCxnSpPr>
              <a:stCxn id="11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87826" y="1439957"/>
            <a:ext cx="182880" cy="3562762"/>
            <a:chOff x="5624763" y="1554480"/>
            <a:chExt cx="182880" cy="3562762"/>
          </a:xfrm>
        </p:grpSpPr>
        <p:cxnSp>
          <p:nvCxnSpPr>
            <p:cNvPr id="118" name="Straight Connector 117"/>
            <p:cNvCxnSpPr>
              <a:stCxn id="11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56905" y="1342578"/>
            <a:ext cx="182880" cy="3562762"/>
            <a:chOff x="5624763" y="1554480"/>
            <a:chExt cx="182880" cy="3562762"/>
          </a:xfrm>
        </p:grpSpPr>
        <p:cxnSp>
          <p:nvCxnSpPr>
            <p:cNvPr id="121" name="Straight Connector 120"/>
            <p:cNvCxnSpPr>
              <a:stCxn id="12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310173" y="1365661"/>
            <a:ext cx="182880" cy="3562762"/>
            <a:chOff x="5624763" y="1554480"/>
            <a:chExt cx="182880" cy="3562762"/>
          </a:xfrm>
        </p:grpSpPr>
        <p:cxnSp>
          <p:nvCxnSpPr>
            <p:cNvPr id="124" name="Straight Connector 123"/>
            <p:cNvCxnSpPr>
              <a:stCxn id="12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600945" y="1274845"/>
            <a:ext cx="182880" cy="3562762"/>
            <a:chOff x="5624763" y="1554480"/>
            <a:chExt cx="182880" cy="3562762"/>
          </a:xfrm>
        </p:grpSpPr>
        <p:cxnSp>
          <p:nvCxnSpPr>
            <p:cNvPr id="127" name="Straight Connector 126"/>
            <p:cNvCxnSpPr>
              <a:stCxn id="12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885889" y="1251138"/>
            <a:ext cx="182880" cy="3562762"/>
            <a:chOff x="5624763" y="1554480"/>
            <a:chExt cx="182880" cy="3562762"/>
          </a:xfrm>
        </p:grpSpPr>
        <p:cxnSp>
          <p:nvCxnSpPr>
            <p:cNvPr id="130" name="Straight Connector 129"/>
            <p:cNvCxnSpPr>
              <a:stCxn id="13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74284" y="1182781"/>
            <a:ext cx="182880" cy="3562762"/>
            <a:chOff x="5624763" y="1554480"/>
            <a:chExt cx="182880" cy="3562762"/>
          </a:xfrm>
        </p:grpSpPr>
        <p:cxnSp>
          <p:nvCxnSpPr>
            <p:cNvPr id="133" name="Straight Connector 132"/>
            <p:cNvCxnSpPr>
              <a:stCxn id="13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28299" y="1182781"/>
            <a:ext cx="182880" cy="3562762"/>
            <a:chOff x="5624763" y="1554480"/>
            <a:chExt cx="182880" cy="3562762"/>
          </a:xfrm>
        </p:grpSpPr>
        <p:cxnSp>
          <p:nvCxnSpPr>
            <p:cNvPr id="136" name="Straight Connector 135"/>
            <p:cNvCxnSpPr>
              <a:stCxn id="13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97458" y="1182781"/>
            <a:ext cx="182880" cy="3562762"/>
            <a:chOff x="5624763" y="1554480"/>
            <a:chExt cx="182880" cy="3562762"/>
          </a:xfrm>
        </p:grpSpPr>
        <p:cxnSp>
          <p:nvCxnSpPr>
            <p:cNvPr id="139" name="Straight Connector 138"/>
            <p:cNvCxnSpPr>
              <a:stCxn id="14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902835" y="1342578"/>
            <a:ext cx="182880" cy="3562762"/>
            <a:chOff x="5624763" y="1554480"/>
            <a:chExt cx="182880" cy="3562762"/>
          </a:xfrm>
        </p:grpSpPr>
        <p:cxnSp>
          <p:nvCxnSpPr>
            <p:cNvPr id="142" name="Straight Connector 141"/>
            <p:cNvCxnSpPr>
              <a:stCxn id="14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03783" y="1434664"/>
            <a:ext cx="182880" cy="3562762"/>
            <a:chOff x="5624763" y="1554480"/>
            <a:chExt cx="182880" cy="3562762"/>
          </a:xfrm>
        </p:grpSpPr>
        <p:cxnSp>
          <p:nvCxnSpPr>
            <p:cNvPr id="145" name="Straight Connector 144"/>
            <p:cNvCxnSpPr>
              <a:stCxn id="14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309710" y="1232935"/>
            <a:ext cx="182880" cy="3562762"/>
            <a:chOff x="5624763" y="1554480"/>
            <a:chExt cx="182880" cy="3562762"/>
          </a:xfrm>
        </p:grpSpPr>
        <p:cxnSp>
          <p:nvCxnSpPr>
            <p:cNvPr id="148" name="Straight Connector 147"/>
            <p:cNvCxnSpPr>
              <a:stCxn id="14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95567" y="1068258"/>
            <a:ext cx="182880" cy="3562762"/>
            <a:chOff x="5624763" y="1554480"/>
            <a:chExt cx="182880" cy="3562762"/>
          </a:xfrm>
        </p:grpSpPr>
        <p:cxnSp>
          <p:nvCxnSpPr>
            <p:cNvPr id="151" name="Straight Connector 150"/>
            <p:cNvCxnSpPr>
              <a:stCxn id="15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736961" y="916099"/>
            <a:ext cx="182880" cy="3562762"/>
            <a:chOff x="5624763" y="1554480"/>
            <a:chExt cx="182880" cy="3562762"/>
          </a:xfrm>
        </p:grpSpPr>
        <p:cxnSp>
          <p:nvCxnSpPr>
            <p:cNvPr id="154" name="Straight Connector 153"/>
            <p:cNvCxnSpPr>
              <a:stCxn id="15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983255" y="773138"/>
            <a:ext cx="182880" cy="3562762"/>
            <a:chOff x="5624763" y="1554480"/>
            <a:chExt cx="182880" cy="3562762"/>
          </a:xfrm>
        </p:grpSpPr>
        <p:cxnSp>
          <p:nvCxnSpPr>
            <p:cNvPr id="157" name="Straight Connector 156"/>
            <p:cNvCxnSpPr>
              <a:stCxn id="15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248197" y="669839"/>
            <a:ext cx="182880" cy="3562762"/>
            <a:chOff x="5624763" y="1554480"/>
            <a:chExt cx="182880" cy="3562762"/>
          </a:xfrm>
        </p:grpSpPr>
        <p:cxnSp>
          <p:nvCxnSpPr>
            <p:cNvPr id="160" name="Straight Connector 159"/>
            <p:cNvCxnSpPr>
              <a:stCxn id="16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28962" y="578399"/>
            <a:ext cx="182880" cy="3562762"/>
            <a:chOff x="5624763" y="1554480"/>
            <a:chExt cx="182880" cy="3562762"/>
          </a:xfrm>
        </p:grpSpPr>
        <p:cxnSp>
          <p:nvCxnSpPr>
            <p:cNvPr id="163" name="Straight Connector 162"/>
            <p:cNvCxnSpPr>
              <a:stCxn id="16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770105" y="547791"/>
            <a:ext cx="182880" cy="3562762"/>
            <a:chOff x="5624763" y="1554480"/>
            <a:chExt cx="182880" cy="3562762"/>
          </a:xfrm>
        </p:grpSpPr>
        <p:cxnSp>
          <p:nvCxnSpPr>
            <p:cNvPr id="166" name="Straight Connector 165"/>
            <p:cNvCxnSpPr>
              <a:stCxn id="16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052713" y="486959"/>
            <a:ext cx="182880" cy="3562762"/>
            <a:chOff x="5624763" y="1554480"/>
            <a:chExt cx="182880" cy="3562762"/>
          </a:xfrm>
        </p:grpSpPr>
        <p:cxnSp>
          <p:nvCxnSpPr>
            <p:cNvPr id="169" name="Straight Connector 168"/>
            <p:cNvCxnSpPr>
              <a:stCxn id="17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93198" y="395519"/>
            <a:ext cx="182880" cy="3562762"/>
            <a:chOff x="5624763" y="1554480"/>
            <a:chExt cx="182880" cy="3562762"/>
          </a:xfrm>
        </p:grpSpPr>
        <p:cxnSp>
          <p:nvCxnSpPr>
            <p:cNvPr id="172" name="Straight Connector 171"/>
            <p:cNvCxnSpPr>
              <a:stCxn id="17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509411" y="-488774"/>
            <a:ext cx="182880" cy="3562762"/>
            <a:chOff x="5624763" y="1554480"/>
            <a:chExt cx="182880" cy="3562762"/>
          </a:xfrm>
        </p:grpSpPr>
        <p:cxnSp>
          <p:nvCxnSpPr>
            <p:cNvPr id="175" name="Straight Connector 174"/>
            <p:cNvCxnSpPr>
              <a:stCxn id="17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530042" y="300575"/>
            <a:ext cx="182880" cy="3562762"/>
            <a:chOff x="5624763" y="1554480"/>
            <a:chExt cx="182880" cy="3562762"/>
          </a:xfrm>
        </p:grpSpPr>
        <p:cxnSp>
          <p:nvCxnSpPr>
            <p:cNvPr id="179" name="Straight Connector 178"/>
            <p:cNvCxnSpPr>
              <a:stCxn id="18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821533" y="161308"/>
            <a:ext cx="182880" cy="3562762"/>
            <a:chOff x="5624763" y="1554480"/>
            <a:chExt cx="182880" cy="3562762"/>
          </a:xfrm>
        </p:grpSpPr>
        <p:cxnSp>
          <p:nvCxnSpPr>
            <p:cNvPr id="182" name="Straight Connector 181"/>
            <p:cNvCxnSpPr>
              <a:stCxn id="18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146657" y="0"/>
            <a:ext cx="182880" cy="3562762"/>
            <a:chOff x="5624763" y="1554480"/>
            <a:chExt cx="182880" cy="3562762"/>
          </a:xfrm>
        </p:grpSpPr>
        <p:cxnSp>
          <p:nvCxnSpPr>
            <p:cNvPr id="185" name="Straight Connector 184"/>
            <p:cNvCxnSpPr>
              <a:stCxn id="18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396627" y="-182880"/>
            <a:ext cx="182880" cy="3562762"/>
            <a:chOff x="5624763" y="1554480"/>
            <a:chExt cx="182880" cy="3562762"/>
          </a:xfrm>
        </p:grpSpPr>
        <p:cxnSp>
          <p:nvCxnSpPr>
            <p:cNvPr id="188" name="Straight Connector 187"/>
            <p:cNvCxnSpPr>
              <a:stCxn id="18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90465" y="-468448"/>
            <a:ext cx="182880" cy="3562762"/>
            <a:chOff x="5624763" y="1554480"/>
            <a:chExt cx="182880" cy="3562762"/>
          </a:xfrm>
        </p:grpSpPr>
        <p:cxnSp>
          <p:nvCxnSpPr>
            <p:cNvPr id="191" name="Straight Connector 190"/>
            <p:cNvCxnSpPr>
              <a:stCxn id="19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924140" y="-365760"/>
            <a:ext cx="182880" cy="3562762"/>
            <a:chOff x="5624763" y="1554480"/>
            <a:chExt cx="182880" cy="3562762"/>
          </a:xfrm>
        </p:grpSpPr>
        <p:cxnSp>
          <p:nvCxnSpPr>
            <p:cNvPr id="194" name="Straight Connector 193"/>
            <p:cNvCxnSpPr>
              <a:stCxn id="19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682530" y="-285557"/>
            <a:ext cx="182880" cy="3562762"/>
            <a:chOff x="5624763" y="1554480"/>
            <a:chExt cx="182880" cy="3562762"/>
          </a:xfrm>
        </p:grpSpPr>
        <p:cxnSp>
          <p:nvCxnSpPr>
            <p:cNvPr id="197" name="Straight Connector 196"/>
            <p:cNvCxnSpPr>
              <a:stCxn id="19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0783107" y="-536136"/>
            <a:ext cx="182880" cy="3562762"/>
            <a:chOff x="5624763" y="1554480"/>
            <a:chExt cx="182880" cy="3562762"/>
          </a:xfrm>
        </p:grpSpPr>
        <p:cxnSp>
          <p:nvCxnSpPr>
            <p:cNvPr id="200" name="Straight Connector 199"/>
            <p:cNvCxnSpPr>
              <a:stCxn id="20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8162" y="3713052"/>
            <a:ext cx="219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1918 1919 </a:t>
            </a:r>
            <a:r>
              <a:rPr lang="en-US" dirty="0" smtClean="0"/>
              <a:t>1920 </a:t>
            </a:r>
            <a:r>
              <a:rPr lang="en-US" sz="1200" dirty="0" smtClean="0"/>
              <a:t>1921 1921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91786" y="3091993"/>
            <a:ext cx="16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83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3562762"/>
            <a:chOff x="5624763" y="1554480"/>
            <a:chExt cx="182880" cy="3562762"/>
          </a:xfrm>
        </p:grpSpPr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627" y="2386428"/>
            <a:ext cx="205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b="1" dirty="0" smtClean="0"/>
          </a:p>
          <a:p>
            <a:r>
              <a:rPr lang="en-US" sz="1600" b="1" dirty="0" smtClean="0"/>
              <a:t>Students at MIT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Oval 2"/>
          <p:cNvSpPr/>
          <p:nvPr/>
        </p:nvSpPr>
        <p:spPr>
          <a:xfrm>
            <a:off x="810494" y="2326435"/>
            <a:ext cx="1695347" cy="4363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34138" y="3480196"/>
            <a:ext cx="64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Year</a:t>
            </a:r>
            <a:endParaRPr lang="en-US" sz="16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98077" y="1531397"/>
            <a:ext cx="182880" cy="3562762"/>
            <a:chOff x="5624763" y="1554480"/>
            <a:chExt cx="182880" cy="3562762"/>
          </a:xfrm>
        </p:grpSpPr>
        <p:cxnSp>
          <p:nvCxnSpPr>
            <p:cNvPr id="115" name="Straight Connector 114"/>
            <p:cNvCxnSpPr>
              <a:stCxn id="11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87826" y="1439957"/>
            <a:ext cx="182880" cy="3562762"/>
            <a:chOff x="5624763" y="1554480"/>
            <a:chExt cx="182880" cy="3562762"/>
          </a:xfrm>
        </p:grpSpPr>
        <p:cxnSp>
          <p:nvCxnSpPr>
            <p:cNvPr id="118" name="Straight Connector 117"/>
            <p:cNvCxnSpPr>
              <a:stCxn id="11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56905" y="1342578"/>
            <a:ext cx="182880" cy="3562762"/>
            <a:chOff x="5624763" y="1554480"/>
            <a:chExt cx="182880" cy="3562762"/>
          </a:xfrm>
        </p:grpSpPr>
        <p:cxnSp>
          <p:nvCxnSpPr>
            <p:cNvPr id="121" name="Straight Connector 120"/>
            <p:cNvCxnSpPr>
              <a:stCxn id="12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310173" y="1365661"/>
            <a:ext cx="182880" cy="3562762"/>
            <a:chOff x="5624763" y="1554480"/>
            <a:chExt cx="182880" cy="3562762"/>
          </a:xfrm>
        </p:grpSpPr>
        <p:cxnSp>
          <p:nvCxnSpPr>
            <p:cNvPr id="124" name="Straight Connector 123"/>
            <p:cNvCxnSpPr>
              <a:stCxn id="12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600945" y="1274845"/>
            <a:ext cx="182880" cy="3562762"/>
            <a:chOff x="5624763" y="1554480"/>
            <a:chExt cx="182880" cy="3562762"/>
          </a:xfrm>
        </p:grpSpPr>
        <p:cxnSp>
          <p:nvCxnSpPr>
            <p:cNvPr id="127" name="Straight Connector 126"/>
            <p:cNvCxnSpPr>
              <a:stCxn id="12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885889" y="1251138"/>
            <a:ext cx="182880" cy="3562762"/>
            <a:chOff x="5624763" y="1554480"/>
            <a:chExt cx="182880" cy="3562762"/>
          </a:xfrm>
        </p:grpSpPr>
        <p:cxnSp>
          <p:nvCxnSpPr>
            <p:cNvPr id="130" name="Straight Connector 129"/>
            <p:cNvCxnSpPr>
              <a:stCxn id="13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74284" y="1182781"/>
            <a:ext cx="182880" cy="3562762"/>
            <a:chOff x="5624763" y="1554480"/>
            <a:chExt cx="182880" cy="3562762"/>
          </a:xfrm>
        </p:grpSpPr>
        <p:cxnSp>
          <p:nvCxnSpPr>
            <p:cNvPr id="133" name="Straight Connector 132"/>
            <p:cNvCxnSpPr>
              <a:stCxn id="13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28299" y="1182781"/>
            <a:ext cx="182880" cy="3562762"/>
            <a:chOff x="5624763" y="1554480"/>
            <a:chExt cx="182880" cy="3562762"/>
          </a:xfrm>
        </p:grpSpPr>
        <p:cxnSp>
          <p:nvCxnSpPr>
            <p:cNvPr id="136" name="Straight Connector 135"/>
            <p:cNvCxnSpPr>
              <a:stCxn id="13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97458" y="1182781"/>
            <a:ext cx="182880" cy="3562762"/>
            <a:chOff x="5624763" y="1554480"/>
            <a:chExt cx="182880" cy="3562762"/>
          </a:xfrm>
        </p:grpSpPr>
        <p:cxnSp>
          <p:nvCxnSpPr>
            <p:cNvPr id="139" name="Straight Connector 138"/>
            <p:cNvCxnSpPr>
              <a:stCxn id="14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902835" y="1342578"/>
            <a:ext cx="182880" cy="3562762"/>
            <a:chOff x="5624763" y="1554480"/>
            <a:chExt cx="182880" cy="3562762"/>
          </a:xfrm>
        </p:grpSpPr>
        <p:cxnSp>
          <p:nvCxnSpPr>
            <p:cNvPr id="142" name="Straight Connector 141"/>
            <p:cNvCxnSpPr>
              <a:stCxn id="14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03783" y="1434664"/>
            <a:ext cx="182880" cy="3562762"/>
            <a:chOff x="5624763" y="1554480"/>
            <a:chExt cx="182880" cy="3562762"/>
          </a:xfrm>
        </p:grpSpPr>
        <p:cxnSp>
          <p:nvCxnSpPr>
            <p:cNvPr id="145" name="Straight Connector 144"/>
            <p:cNvCxnSpPr>
              <a:stCxn id="14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309710" y="1232935"/>
            <a:ext cx="182880" cy="3562762"/>
            <a:chOff x="5624763" y="1554480"/>
            <a:chExt cx="182880" cy="3562762"/>
          </a:xfrm>
        </p:grpSpPr>
        <p:cxnSp>
          <p:nvCxnSpPr>
            <p:cNvPr id="148" name="Straight Connector 147"/>
            <p:cNvCxnSpPr>
              <a:stCxn id="14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95567" y="1068258"/>
            <a:ext cx="182880" cy="3562762"/>
            <a:chOff x="5624763" y="1554480"/>
            <a:chExt cx="182880" cy="3562762"/>
          </a:xfrm>
        </p:grpSpPr>
        <p:cxnSp>
          <p:nvCxnSpPr>
            <p:cNvPr id="151" name="Straight Connector 150"/>
            <p:cNvCxnSpPr>
              <a:stCxn id="15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736961" y="916099"/>
            <a:ext cx="182880" cy="3562762"/>
            <a:chOff x="5624763" y="1554480"/>
            <a:chExt cx="182880" cy="3562762"/>
          </a:xfrm>
        </p:grpSpPr>
        <p:cxnSp>
          <p:nvCxnSpPr>
            <p:cNvPr id="154" name="Straight Connector 153"/>
            <p:cNvCxnSpPr>
              <a:stCxn id="15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983255" y="773138"/>
            <a:ext cx="182880" cy="3562762"/>
            <a:chOff x="5624763" y="1554480"/>
            <a:chExt cx="182880" cy="3562762"/>
          </a:xfrm>
        </p:grpSpPr>
        <p:cxnSp>
          <p:nvCxnSpPr>
            <p:cNvPr id="157" name="Straight Connector 156"/>
            <p:cNvCxnSpPr>
              <a:stCxn id="15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248197" y="669839"/>
            <a:ext cx="182880" cy="3562762"/>
            <a:chOff x="5624763" y="1554480"/>
            <a:chExt cx="182880" cy="3562762"/>
          </a:xfrm>
        </p:grpSpPr>
        <p:cxnSp>
          <p:nvCxnSpPr>
            <p:cNvPr id="160" name="Straight Connector 159"/>
            <p:cNvCxnSpPr>
              <a:stCxn id="16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28962" y="578399"/>
            <a:ext cx="182880" cy="3562762"/>
            <a:chOff x="5624763" y="1554480"/>
            <a:chExt cx="182880" cy="3562762"/>
          </a:xfrm>
        </p:grpSpPr>
        <p:cxnSp>
          <p:nvCxnSpPr>
            <p:cNvPr id="163" name="Straight Connector 162"/>
            <p:cNvCxnSpPr>
              <a:stCxn id="16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770105" y="547791"/>
            <a:ext cx="182880" cy="3562762"/>
            <a:chOff x="5624763" y="1554480"/>
            <a:chExt cx="182880" cy="3562762"/>
          </a:xfrm>
        </p:grpSpPr>
        <p:cxnSp>
          <p:nvCxnSpPr>
            <p:cNvPr id="166" name="Straight Connector 165"/>
            <p:cNvCxnSpPr>
              <a:stCxn id="16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052713" y="486959"/>
            <a:ext cx="182880" cy="3562762"/>
            <a:chOff x="5624763" y="1554480"/>
            <a:chExt cx="182880" cy="3562762"/>
          </a:xfrm>
        </p:grpSpPr>
        <p:cxnSp>
          <p:nvCxnSpPr>
            <p:cNvPr id="169" name="Straight Connector 168"/>
            <p:cNvCxnSpPr>
              <a:stCxn id="17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93198" y="395519"/>
            <a:ext cx="182880" cy="3562762"/>
            <a:chOff x="5624763" y="1554480"/>
            <a:chExt cx="182880" cy="3562762"/>
          </a:xfrm>
        </p:grpSpPr>
        <p:cxnSp>
          <p:nvCxnSpPr>
            <p:cNvPr id="172" name="Straight Connector 171"/>
            <p:cNvCxnSpPr>
              <a:stCxn id="17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509411" y="-488774"/>
            <a:ext cx="182880" cy="3562762"/>
            <a:chOff x="5624763" y="1554480"/>
            <a:chExt cx="182880" cy="3562762"/>
          </a:xfrm>
        </p:grpSpPr>
        <p:cxnSp>
          <p:nvCxnSpPr>
            <p:cNvPr id="175" name="Straight Connector 174"/>
            <p:cNvCxnSpPr>
              <a:stCxn id="17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530042" y="300575"/>
            <a:ext cx="182880" cy="3562762"/>
            <a:chOff x="5624763" y="1554480"/>
            <a:chExt cx="182880" cy="3562762"/>
          </a:xfrm>
        </p:grpSpPr>
        <p:cxnSp>
          <p:nvCxnSpPr>
            <p:cNvPr id="179" name="Straight Connector 178"/>
            <p:cNvCxnSpPr>
              <a:stCxn id="18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821533" y="161308"/>
            <a:ext cx="182880" cy="3562762"/>
            <a:chOff x="5624763" y="1554480"/>
            <a:chExt cx="182880" cy="3562762"/>
          </a:xfrm>
        </p:grpSpPr>
        <p:cxnSp>
          <p:nvCxnSpPr>
            <p:cNvPr id="182" name="Straight Connector 181"/>
            <p:cNvCxnSpPr>
              <a:stCxn id="18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146657" y="0"/>
            <a:ext cx="182880" cy="3562762"/>
            <a:chOff x="5624763" y="1554480"/>
            <a:chExt cx="182880" cy="3562762"/>
          </a:xfrm>
        </p:grpSpPr>
        <p:cxnSp>
          <p:nvCxnSpPr>
            <p:cNvPr id="185" name="Straight Connector 184"/>
            <p:cNvCxnSpPr>
              <a:stCxn id="18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396627" y="-182880"/>
            <a:ext cx="182880" cy="3562762"/>
            <a:chOff x="5624763" y="1554480"/>
            <a:chExt cx="182880" cy="3562762"/>
          </a:xfrm>
        </p:grpSpPr>
        <p:cxnSp>
          <p:nvCxnSpPr>
            <p:cNvPr id="188" name="Straight Connector 187"/>
            <p:cNvCxnSpPr>
              <a:stCxn id="18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90465" y="-468448"/>
            <a:ext cx="182880" cy="3562762"/>
            <a:chOff x="5624763" y="1554480"/>
            <a:chExt cx="182880" cy="3562762"/>
          </a:xfrm>
        </p:grpSpPr>
        <p:cxnSp>
          <p:nvCxnSpPr>
            <p:cNvPr id="191" name="Straight Connector 190"/>
            <p:cNvCxnSpPr>
              <a:stCxn id="19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924140" y="-365760"/>
            <a:ext cx="182880" cy="3562762"/>
            <a:chOff x="5624763" y="1554480"/>
            <a:chExt cx="182880" cy="3562762"/>
          </a:xfrm>
        </p:grpSpPr>
        <p:cxnSp>
          <p:nvCxnSpPr>
            <p:cNvPr id="194" name="Straight Connector 193"/>
            <p:cNvCxnSpPr>
              <a:stCxn id="19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682530" y="-285557"/>
            <a:ext cx="182880" cy="3562762"/>
            <a:chOff x="5624763" y="1554480"/>
            <a:chExt cx="182880" cy="3562762"/>
          </a:xfrm>
        </p:grpSpPr>
        <p:cxnSp>
          <p:nvCxnSpPr>
            <p:cNvPr id="197" name="Straight Connector 196"/>
            <p:cNvCxnSpPr>
              <a:stCxn id="19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0783107" y="-536136"/>
            <a:ext cx="182880" cy="3562762"/>
            <a:chOff x="5624763" y="1554480"/>
            <a:chExt cx="182880" cy="3562762"/>
          </a:xfrm>
        </p:grpSpPr>
        <p:cxnSp>
          <p:nvCxnSpPr>
            <p:cNvPr id="200" name="Straight Connector 199"/>
            <p:cNvCxnSpPr>
              <a:stCxn id="20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8162" y="3713052"/>
            <a:ext cx="219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1938 1939 </a:t>
            </a:r>
            <a:r>
              <a:rPr lang="en-US" dirty="0" smtClean="0"/>
              <a:t>1940 </a:t>
            </a:r>
            <a:r>
              <a:rPr lang="en-US" sz="1200" dirty="0" smtClean="0"/>
              <a:t>1941 1941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91786" y="3091993"/>
            <a:ext cx="16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6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3562762"/>
            <a:chOff x="5624763" y="1554480"/>
            <a:chExt cx="182880" cy="3562762"/>
          </a:xfrm>
        </p:grpSpPr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627" y="2386428"/>
            <a:ext cx="205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b="1" dirty="0" smtClean="0"/>
          </a:p>
          <a:p>
            <a:r>
              <a:rPr lang="en-US" sz="1600" b="1" dirty="0" smtClean="0"/>
              <a:t>Students at MIT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Oval 2"/>
          <p:cNvSpPr/>
          <p:nvPr/>
        </p:nvSpPr>
        <p:spPr>
          <a:xfrm>
            <a:off x="810494" y="2326435"/>
            <a:ext cx="1695347" cy="4363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34138" y="3480196"/>
            <a:ext cx="64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Year</a:t>
            </a:r>
            <a:endParaRPr lang="en-US" sz="16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98077" y="1531397"/>
            <a:ext cx="182880" cy="3562762"/>
            <a:chOff x="5624763" y="1554480"/>
            <a:chExt cx="182880" cy="3562762"/>
          </a:xfrm>
        </p:grpSpPr>
        <p:cxnSp>
          <p:nvCxnSpPr>
            <p:cNvPr id="115" name="Straight Connector 114"/>
            <p:cNvCxnSpPr>
              <a:stCxn id="11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87826" y="1439957"/>
            <a:ext cx="182880" cy="3562762"/>
            <a:chOff x="5624763" y="1554480"/>
            <a:chExt cx="182880" cy="3562762"/>
          </a:xfrm>
        </p:grpSpPr>
        <p:cxnSp>
          <p:nvCxnSpPr>
            <p:cNvPr id="118" name="Straight Connector 117"/>
            <p:cNvCxnSpPr>
              <a:stCxn id="11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56905" y="1342578"/>
            <a:ext cx="182880" cy="3562762"/>
            <a:chOff x="5624763" y="1554480"/>
            <a:chExt cx="182880" cy="3562762"/>
          </a:xfrm>
        </p:grpSpPr>
        <p:cxnSp>
          <p:nvCxnSpPr>
            <p:cNvPr id="121" name="Straight Connector 120"/>
            <p:cNvCxnSpPr>
              <a:stCxn id="12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310173" y="1365661"/>
            <a:ext cx="182880" cy="3562762"/>
            <a:chOff x="5624763" y="1554480"/>
            <a:chExt cx="182880" cy="3562762"/>
          </a:xfrm>
        </p:grpSpPr>
        <p:cxnSp>
          <p:nvCxnSpPr>
            <p:cNvPr id="124" name="Straight Connector 123"/>
            <p:cNvCxnSpPr>
              <a:stCxn id="12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600945" y="1274845"/>
            <a:ext cx="182880" cy="3562762"/>
            <a:chOff x="5624763" y="1554480"/>
            <a:chExt cx="182880" cy="3562762"/>
          </a:xfrm>
        </p:grpSpPr>
        <p:cxnSp>
          <p:nvCxnSpPr>
            <p:cNvPr id="127" name="Straight Connector 126"/>
            <p:cNvCxnSpPr>
              <a:stCxn id="12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885889" y="1251138"/>
            <a:ext cx="182880" cy="3562762"/>
            <a:chOff x="5624763" y="1554480"/>
            <a:chExt cx="182880" cy="3562762"/>
          </a:xfrm>
        </p:grpSpPr>
        <p:cxnSp>
          <p:nvCxnSpPr>
            <p:cNvPr id="130" name="Straight Connector 129"/>
            <p:cNvCxnSpPr>
              <a:stCxn id="13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74284" y="1182781"/>
            <a:ext cx="182880" cy="3562762"/>
            <a:chOff x="5624763" y="1554480"/>
            <a:chExt cx="182880" cy="3562762"/>
          </a:xfrm>
        </p:grpSpPr>
        <p:cxnSp>
          <p:nvCxnSpPr>
            <p:cNvPr id="133" name="Straight Connector 132"/>
            <p:cNvCxnSpPr>
              <a:stCxn id="13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28299" y="1182781"/>
            <a:ext cx="182880" cy="3562762"/>
            <a:chOff x="5624763" y="1554480"/>
            <a:chExt cx="182880" cy="3562762"/>
          </a:xfrm>
        </p:grpSpPr>
        <p:cxnSp>
          <p:nvCxnSpPr>
            <p:cNvPr id="136" name="Straight Connector 135"/>
            <p:cNvCxnSpPr>
              <a:stCxn id="13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97458" y="1182781"/>
            <a:ext cx="182880" cy="3562762"/>
            <a:chOff x="5624763" y="1554480"/>
            <a:chExt cx="182880" cy="3562762"/>
          </a:xfrm>
        </p:grpSpPr>
        <p:cxnSp>
          <p:nvCxnSpPr>
            <p:cNvPr id="139" name="Straight Connector 138"/>
            <p:cNvCxnSpPr>
              <a:stCxn id="14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902835" y="1342578"/>
            <a:ext cx="182880" cy="3562762"/>
            <a:chOff x="5624763" y="1554480"/>
            <a:chExt cx="182880" cy="3562762"/>
          </a:xfrm>
        </p:grpSpPr>
        <p:cxnSp>
          <p:nvCxnSpPr>
            <p:cNvPr id="142" name="Straight Connector 141"/>
            <p:cNvCxnSpPr>
              <a:stCxn id="14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03783" y="1434664"/>
            <a:ext cx="182880" cy="3562762"/>
            <a:chOff x="5624763" y="1554480"/>
            <a:chExt cx="182880" cy="3562762"/>
          </a:xfrm>
        </p:grpSpPr>
        <p:cxnSp>
          <p:nvCxnSpPr>
            <p:cNvPr id="145" name="Straight Connector 144"/>
            <p:cNvCxnSpPr>
              <a:stCxn id="14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309710" y="1232935"/>
            <a:ext cx="182880" cy="3562762"/>
            <a:chOff x="5624763" y="1554480"/>
            <a:chExt cx="182880" cy="3562762"/>
          </a:xfrm>
        </p:grpSpPr>
        <p:cxnSp>
          <p:nvCxnSpPr>
            <p:cNvPr id="148" name="Straight Connector 147"/>
            <p:cNvCxnSpPr>
              <a:stCxn id="14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95567" y="1068258"/>
            <a:ext cx="182880" cy="3562762"/>
            <a:chOff x="5624763" y="1554480"/>
            <a:chExt cx="182880" cy="3562762"/>
          </a:xfrm>
        </p:grpSpPr>
        <p:cxnSp>
          <p:nvCxnSpPr>
            <p:cNvPr id="151" name="Straight Connector 150"/>
            <p:cNvCxnSpPr>
              <a:stCxn id="15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736961" y="916099"/>
            <a:ext cx="182880" cy="3562762"/>
            <a:chOff x="5624763" y="1554480"/>
            <a:chExt cx="182880" cy="3562762"/>
          </a:xfrm>
        </p:grpSpPr>
        <p:cxnSp>
          <p:nvCxnSpPr>
            <p:cNvPr id="154" name="Straight Connector 153"/>
            <p:cNvCxnSpPr>
              <a:stCxn id="15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983255" y="773138"/>
            <a:ext cx="182880" cy="3562762"/>
            <a:chOff x="5624763" y="1554480"/>
            <a:chExt cx="182880" cy="3562762"/>
          </a:xfrm>
        </p:grpSpPr>
        <p:cxnSp>
          <p:nvCxnSpPr>
            <p:cNvPr id="157" name="Straight Connector 156"/>
            <p:cNvCxnSpPr>
              <a:stCxn id="15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248197" y="669839"/>
            <a:ext cx="182880" cy="3562762"/>
            <a:chOff x="5624763" y="1554480"/>
            <a:chExt cx="182880" cy="3562762"/>
          </a:xfrm>
        </p:grpSpPr>
        <p:cxnSp>
          <p:nvCxnSpPr>
            <p:cNvPr id="160" name="Straight Connector 159"/>
            <p:cNvCxnSpPr>
              <a:stCxn id="16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28962" y="578399"/>
            <a:ext cx="182880" cy="3562762"/>
            <a:chOff x="5624763" y="1554480"/>
            <a:chExt cx="182880" cy="3562762"/>
          </a:xfrm>
        </p:grpSpPr>
        <p:cxnSp>
          <p:nvCxnSpPr>
            <p:cNvPr id="163" name="Straight Connector 162"/>
            <p:cNvCxnSpPr>
              <a:stCxn id="164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770105" y="547791"/>
            <a:ext cx="182880" cy="3562762"/>
            <a:chOff x="5624763" y="1554480"/>
            <a:chExt cx="182880" cy="3562762"/>
          </a:xfrm>
        </p:grpSpPr>
        <p:cxnSp>
          <p:nvCxnSpPr>
            <p:cNvPr id="166" name="Straight Connector 165"/>
            <p:cNvCxnSpPr>
              <a:stCxn id="167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052713" y="486959"/>
            <a:ext cx="182880" cy="3562762"/>
            <a:chOff x="5624763" y="1554480"/>
            <a:chExt cx="182880" cy="3562762"/>
          </a:xfrm>
        </p:grpSpPr>
        <p:cxnSp>
          <p:nvCxnSpPr>
            <p:cNvPr id="169" name="Straight Connector 168"/>
            <p:cNvCxnSpPr>
              <a:stCxn id="17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93198" y="395519"/>
            <a:ext cx="182880" cy="3562762"/>
            <a:chOff x="5624763" y="1554480"/>
            <a:chExt cx="182880" cy="3562762"/>
          </a:xfrm>
        </p:grpSpPr>
        <p:cxnSp>
          <p:nvCxnSpPr>
            <p:cNvPr id="172" name="Straight Connector 171"/>
            <p:cNvCxnSpPr>
              <a:stCxn id="17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509411" y="-488774"/>
            <a:ext cx="182880" cy="3562762"/>
            <a:chOff x="5624763" y="1554480"/>
            <a:chExt cx="182880" cy="3562762"/>
          </a:xfrm>
        </p:grpSpPr>
        <p:cxnSp>
          <p:nvCxnSpPr>
            <p:cNvPr id="175" name="Straight Connector 174"/>
            <p:cNvCxnSpPr>
              <a:stCxn id="17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530042" y="300575"/>
            <a:ext cx="182880" cy="3562762"/>
            <a:chOff x="5624763" y="1554480"/>
            <a:chExt cx="182880" cy="3562762"/>
          </a:xfrm>
        </p:grpSpPr>
        <p:cxnSp>
          <p:nvCxnSpPr>
            <p:cNvPr id="179" name="Straight Connector 178"/>
            <p:cNvCxnSpPr>
              <a:stCxn id="180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821533" y="161308"/>
            <a:ext cx="182880" cy="3562762"/>
            <a:chOff x="5624763" y="1554480"/>
            <a:chExt cx="182880" cy="3562762"/>
          </a:xfrm>
        </p:grpSpPr>
        <p:cxnSp>
          <p:nvCxnSpPr>
            <p:cNvPr id="182" name="Straight Connector 181"/>
            <p:cNvCxnSpPr>
              <a:stCxn id="183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146657" y="0"/>
            <a:ext cx="182880" cy="3562762"/>
            <a:chOff x="5624763" y="1554480"/>
            <a:chExt cx="182880" cy="3562762"/>
          </a:xfrm>
        </p:grpSpPr>
        <p:cxnSp>
          <p:nvCxnSpPr>
            <p:cNvPr id="185" name="Straight Connector 184"/>
            <p:cNvCxnSpPr>
              <a:stCxn id="186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396627" y="-182880"/>
            <a:ext cx="182880" cy="3562762"/>
            <a:chOff x="5624763" y="1554480"/>
            <a:chExt cx="182880" cy="3562762"/>
          </a:xfrm>
        </p:grpSpPr>
        <p:cxnSp>
          <p:nvCxnSpPr>
            <p:cNvPr id="188" name="Straight Connector 187"/>
            <p:cNvCxnSpPr>
              <a:stCxn id="189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90465" y="-468448"/>
            <a:ext cx="182880" cy="3562762"/>
            <a:chOff x="5624763" y="1554480"/>
            <a:chExt cx="182880" cy="3562762"/>
          </a:xfrm>
        </p:grpSpPr>
        <p:cxnSp>
          <p:nvCxnSpPr>
            <p:cNvPr id="191" name="Straight Connector 190"/>
            <p:cNvCxnSpPr>
              <a:stCxn id="192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924140" y="-365760"/>
            <a:ext cx="182880" cy="3562762"/>
            <a:chOff x="5624763" y="1554480"/>
            <a:chExt cx="182880" cy="3562762"/>
          </a:xfrm>
        </p:grpSpPr>
        <p:cxnSp>
          <p:nvCxnSpPr>
            <p:cNvPr id="194" name="Straight Connector 193"/>
            <p:cNvCxnSpPr>
              <a:stCxn id="195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682530" y="-285557"/>
            <a:ext cx="182880" cy="3562762"/>
            <a:chOff x="5624763" y="1554480"/>
            <a:chExt cx="182880" cy="3562762"/>
          </a:xfrm>
        </p:grpSpPr>
        <p:cxnSp>
          <p:nvCxnSpPr>
            <p:cNvPr id="197" name="Straight Connector 196"/>
            <p:cNvCxnSpPr>
              <a:stCxn id="198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0783107" y="-536136"/>
            <a:ext cx="182880" cy="3562762"/>
            <a:chOff x="5624763" y="1554480"/>
            <a:chExt cx="182880" cy="3562762"/>
          </a:xfrm>
        </p:grpSpPr>
        <p:cxnSp>
          <p:nvCxnSpPr>
            <p:cNvPr id="200" name="Straight Connector 199"/>
            <p:cNvCxnSpPr>
              <a:stCxn id="201" idx="4"/>
            </p:cNvCxnSpPr>
            <p:nvPr/>
          </p:nvCxnSpPr>
          <p:spPr>
            <a:xfrm flipV="1">
              <a:off x="5716203" y="1554480"/>
              <a:ext cx="0" cy="35627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5624763" y="4934362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8162" y="3713052"/>
            <a:ext cx="219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1942 1943 </a:t>
            </a:r>
            <a:r>
              <a:rPr lang="en-US" dirty="0" smtClean="0"/>
              <a:t>1944 </a:t>
            </a:r>
            <a:r>
              <a:rPr lang="en-US" sz="1200" dirty="0" smtClean="0"/>
              <a:t>1945 1946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91786" y="3091993"/>
            <a:ext cx="16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11884" y="4480214"/>
            <a:ext cx="138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World War 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75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011" y="1562099"/>
            <a:ext cx="11309684" cy="4000501"/>
          </a:xfrm>
          <a:prstGeom prst="rect">
            <a:avLst/>
          </a:prstGeom>
          <a:blipFill>
            <a:blip r:embed="rId2">
              <a:duotone>
                <a:prstClr val="black"/>
                <a:schemeClr val="tx1">
                  <a:lumMod val="85000"/>
                  <a:lumOff val="1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4596" y="1914524"/>
            <a:ext cx="2267144" cy="3295650"/>
            <a:chOff x="2686050" y="1771650"/>
            <a:chExt cx="1714500" cy="2724150"/>
          </a:xfrm>
        </p:grpSpPr>
        <p:sp>
          <p:nvSpPr>
            <p:cNvPr id="11" name="Rectangle 10"/>
            <p:cNvSpPr/>
            <p:nvPr/>
          </p:nvSpPr>
          <p:spPr>
            <a:xfrm>
              <a:off x="2686050" y="1771650"/>
              <a:ext cx="1714500" cy="2724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8450" y="1981200"/>
              <a:ext cx="14097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4063" y="1554480"/>
            <a:ext cx="182880" cy="2332624"/>
            <a:chOff x="5624763" y="1554480"/>
            <a:chExt cx="182880" cy="2332624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18383" y="1554480"/>
            <a:ext cx="182880" cy="2332624"/>
            <a:chOff x="5624763" y="1554480"/>
            <a:chExt cx="182880" cy="233262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2703" y="1554480"/>
            <a:ext cx="182880" cy="2332624"/>
            <a:chOff x="5624763" y="1554480"/>
            <a:chExt cx="182880" cy="2332624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67023" y="1562099"/>
            <a:ext cx="182880" cy="2332624"/>
            <a:chOff x="5624763" y="1554480"/>
            <a:chExt cx="182880" cy="23326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1038" y="1554480"/>
            <a:ext cx="182880" cy="2332624"/>
            <a:chOff x="5624763" y="1554480"/>
            <a:chExt cx="182880" cy="233262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97246" y="1562099"/>
            <a:ext cx="182880" cy="2332624"/>
            <a:chOff x="5624763" y="1554480"/>
            <a:chExt cx="182880" cy="2332624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51261" y="1562099"/>
            <a:ext cx="182880" cy="2332624"/>
            <a:chOff x="5624763" y="1554480"/>
            <a:chExt cx="182880" cy="233262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25581" y="1562099"/>
            <a:ext cx="182880" cy="2332624"/>
            <a:chOff x="5624763" y="1554480"/>
            <a:chExt cx="182880" cy="2332624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99901" y="1562099"/>
            <a:ext cx="182880" cy="2332624"/>
            <a:chOff x="5624763" y="1554480"/>
            <a:chExt cx="182880" cy="2332624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74221" y="1569718"/>
            <a:ext cx="182880" cy="2332624"/>
            <a:chOff x="5624763" y="1554480"/>
            <a:chExt cx="182880" cy="2332624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28236" y="1562099"/>
            <a:ext cx="182880" cy="2332624"/>
            <a:chOff x="5624763" y="1554480"/>
            <a:chExt cx="182880" cy="233262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04444" y="1569718"/>
            <a:ext cx="182880" cy="2332624"/>
            <a:chOff x="5624763" y="1554480"/>
            <a:chExt cx="182880" cy="2332624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96365" y="1567964"/>
            <a:ext cx="182880" cy="2332624"/>
            <a:chOff x="5624763" y="1554480"/>
            <a:chExt cx="182880" cy="2332624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770685" y="1567964"/>
            <a:ext cx="182880" cy="2332624"/>
            <a:chOff x="5624763" y="1554480"/>
            <a:chExt cx="182880" cy="2332624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45005" y="1567964"/>
            <a:ext cx="182880" cy="2332624"/>
            <a:chOff x="5624763" y="1554480"/>
            <a:chExt cx="182880" cy="2332624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19325" y="1575583"/>
            <a:ext cx="182880" cy="2332624"/>
            <a:chOff x="5624763" y="1554480"/>
            <a:chExt cx="182880" cy="2332624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73340" y="1567964"/>
            <a:ext cx="182880" cy="2332624"/>
            <a:chOff x="5624763" y="1554480"/>
            <a:chExt cx="182880" cy="2332624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49548" y="1575583"/>
            <a:ext cx="182880" cy="2332624"/>
            <a:chOff x="5624763" y="1554480"/>
            <a:chExt cx="182880" cy="23326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00998" y="1569718"/>
            <a:ext cx="182880" cy="2332624"/>
            <a:chOff x="5624763" y="1554480"/>
            <a:chExt cx="182880" cy="233262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75318" y="1569718"/>
            <a:ext cx="182880" cy="2332624"/>
            <a:chOff x="5624763" y="1554480"/>
            <a:chExt cx="182880" cy="2332624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49638" y="1569718"/>
            <a:ext cx="182880" cy="2332624"/>
            <a:chOff x="5624763" y="1554480"/>
            <a:chExt cx="182880" cy="2332624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923958" y="1577337"/>
            <a:ext cx="182880" cy="2332624"/>
            <a:chOff x="5624763" y="1554480"/>
            <a:chExt cx="182880" cy="2332624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177973" y="1569718"/>
            <a:ext cx="182880" cy="2332624"/>
            <a:chOff x="5624763" y="1554480"/>
            <a:chExt cx="182880" cy="2332624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454181" y="1577337"/>
            <a:ext cx="182880" cy="2332624"/>
            <a:chOff x="5624763" y="1554480"/>
            <a:chExt cx="182880" cy="2332624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746102" y="1577337"/>
            <a:ext cx="182880" cy="2332624"/>
            <a:chOff x="5624763" y="1554480"/>
            <a:chExt cx="182880" cy="2332624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20422" y="1577337"/>
            <a:ext cx="182880" cy="2332624"/>
            <a:chOff x="5624763" y="1554480"/>
            <a:chExt cx="182880" cy="2332624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0294742" y="1577337"/>
            <a:ext cx="182880" cy="2332624"/>
            <a:chOff x="5624763" y="1554480"/>
            <a:chExt cx="182880" cy="2332624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69062" y="1584956"/>
            <a:ext cx="182880" cy="2332624"/>
            <a:chOff x="5624763" y="1554480"/>
            <a:chExt cx="182880" cy="2332624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23077" y="1577337"/>
            <a:ext cx="182880" cy="2332624"/>
            <a:chOff x="5624763" y="1554480"/>
            <a:chExt cx="182880" cy="2332624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099285" y="1584956"/>
            <a:ext cx="182880" cy="2332624"/>
            <a:chOff x="5624763" y="1554480"/>
            <a:chExt cx="182880" cy="2332624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5716203" y="1554480"/>
              <a:ext cx="0" cy="228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624763" y="3704224"/>
              <a:ext cx="182880" cy="18288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extrusionH="127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9179" y="2554519"/>
            <a:ext cx="2051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Population</a:t>
            </a:r>
          </a:p>
          <a:p>
            <a:endParaRPr lang="en-US" sz="1400" dirty="0"/>
          </a:p>
          <a:p>
            <a:r>
              <a:rPr lang="en-US" sz="1400" dirty="0" smtClean="0"/>
              <a:t>Course 6 Population</a:t>
            </a:r>
          </a:p>
          <a:p>
            <a:endParaRPr lang="en-US" sz="1400" dirty="0"/>
          </a:p>
          <a:p>
            <a:r>
              <a:rPr lang="en-US" sz="1400" dirty="0" smtClean="0"/>
              <a:t>Tents on </a:t>
            </a:r>
            <a:r>
              <a:rPr lang="en-US" sz="1400" dirty="0" err="1" smtClean="0"/>
              <a:t>Kresge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62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Deyo</dc:creator>
  <cp:lastModifiedBy>Matthew Deyo</cp:lastModifiedBy>
  <cp:revision>6</cp:revision>
  <dcterms:created xsi:type="dcterms:W3CDTF">2016-03-29T15:52:24Z</dcterms:created>
  <dcterms:modified xsi:type="dcterms:W3CDTF">2016-03-31T01:54:06Z</dcterms:modified>
</cp:coreProperties>
</file>