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ICS3C0_A </a:t>
            </a:r>
            <a:br>
              <a:rPr lang="en-US" sz="5300" dirty="0" smtClean="0"/>
            </a:br>
            <a:r>
              <a:rPr lang="en-US" dirty="0" smtClean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11 </a:t>
            </a:r>
            <a:r>
              <a:rPr lang="en-US" sz="4000" dirty="0"/>
              <a:t>College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r>
              <a:rPr lang="en-US"/>
              <a:t>– </a:t>
            </a:r>
            <a:r>
              <a:rPr lang="en-US" smtClean="0"/>
              <a:t>Feb 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Early Release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CA" dirty="0" smtClean="0"/>
              <a:t>Simon Game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Monday: </a:t>
            </a:r>
            <a:r>
              <a:rPr lang="en-US" dirty="0"/>
              <a:t>Simon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8:43   – 9:20 		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r>
              <a:rPr lang="en-US" dirty="0" smtClean="0"/>
              <a:t>9:23   – 10:00 		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r>
              <a:rPr lang="en-US" dirty="0" smtClean="0"/>
              <a:t>10:03 </a:t>
            </a:r>
            <a:r>
              <a:rPr lang="en-US" dirty="0"/>
              <a:t>– </a:t>
            </a:r>
            <a:r>
              <a:rPr lang="en-US" dirty="0" smtClean="0"/>
              <a:t>10:40 		</a:t>
            </a:r>
            <a:r>
              <a:rPr lang="en-US" b="1" dirty="0" err="1" smtClean="0"/>
              <a:t>Pd</a:t>
            </a:r>
            <a:r>
              <a:rPr lang="en-US" b="1" dirty="0" smtClean="0"/>
              <a:t> </a:t>
            </a:r>
            <a:r>
              <a:rPr lang="en-US" b="1" dirty="0"/>
              <a:t>3</a:t>
            </a:r>
          </a:p>
          <a:p>
            <a:r>
              <a:rPr lang="en-US" dirty="0" smtClean="0"/>
              <a:t>10:43 </a:t>
            </a:r>
            <a:r>
              <a:rPr lang="en-US" dirty="0"/>
              <a:t>– </a:t>
            </a:r>
            <a:r>
              <a:rPr lang="en-US" dirty="0" smtClean="0"/>
              <a:t>11:20 		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ICS3C0_A  (Grade 11 College Computer Science)</vt:lpstr>
      <vt:lpstr>Welcome – Feb 02</vt:lpstr>
      <vt:lpstr>Early Release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</cp:revision>
  <dcterms:created xsi:type="dcterms:W3CDTF">2006-08-16T00:00:00Z</dcterms:created>
  <dcterms:modified xsi:type="dcterms:W3CDTF">2018-02-02T13:25:34Z</dcterms:modified>
</cp:coreProperties>
</file>