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sldIdLst>
    <p:sldId id="256" r:id="rId2"/>
    <p:sldId id="262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30" d="100"/>
          <a:sy n="30" d="100"/>
        </p:scale>
        <p:origin x="1805" y="1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5349-8A42-4144-977D-6D59930776F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E0DD-1BD0-4465-A33A-FD8BDF669C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01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5349-8A42-4144-977D-6D59930776F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E0DD-1BD0-4465-A33A-FD8BDF66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6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5349-8A42-4144-977D-6D59930776F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E0DD-1BD0-4465-A33A-FD8BDF66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5349-8A42-4144-977D-6D59930776F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E0DD-1BD0-4465-A33A-FD8BDF66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2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5349-8A42-4144-977D-6D59930776F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E0DD-1BD0-4465-A33A-FD8BDF669CA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87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5349-8A42-4144-977D-6D59930776F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E0DD-1BD0-4465-A33A-FD8BDF66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9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5349-8A42-4144-977D-6D59930776F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E0DD-1BD0-4465-A33A-FD8BDF66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1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5349-8A42-4144-977D-6D59930776F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E0DD-1BD0-4465-A33A-FD8BDF66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3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5349-8A42-4144-977D-6D59930776F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E0DD-1BD0-4465-A33A-FD8BDF66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6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115349-8A42-4144-977D-6D59930776F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4C8E0DD-1BD0-4465-A33A-FD8BDF66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95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5349-8A42-4144-977D-6D59930776F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8E0DD-1BD0-4465-A33A-FD8BDF669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13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115349-8A42-4144-977D-6D59930776F4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4C8E0DD-1BD0-4465-A33A-FD8BDF669CA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36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DB1F-647E-6C41-F439-64FC4A05F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Georgia Traffic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5A74FA-18CF-48DC-5870-D9BA40B9A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Cody Srey</a:t>
            </a:r>
          </a:p>
        </p:txBody>
      </p:sp>
    </p:spTree>
    <p:extLst>
      <p:ext uri="{BB962C8B-B14F-4D97-AF65-F5344CB8AC3E}">
        <p14:creationId xmlns:p14="http://schemas.microsoft.com/office/powerpoint/2010/main" val="116488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AC729-1740-BCC7-C189-F6A2DEE68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/>
              <a:t>Overview/Purpose</a:t>
            </a:r>
            <a:endParaRPr lang="en-US" dirty="0"/>
          </a:p>
        </p:txBody>
      </p:sp>
      <p:pic>
        <p:nvPicPr>
          <p:cNvPr id="17" name="Picture 16" descr="Aerial view of the road">
            <a:extLst>
              <a:ext uri="{FF2B5EF4-FFF2-40B4-BE49-F238E27FC236}">
                <a16:creationId xmlns:a16="http://schemas.microsoft.com/office/drawing/2014/main" id="{F988B9B8-C808-5440-95C7-DDBD5B40F8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60" r="26129" b="-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E705CDC-7CFF-9B67-C1D2-9F62CD9E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script is running on Python which was designed for traffic predictions on most of the main roads in Georgia.</a:t>
            </a:r>
          </a:p>
          <a:p>
            <a:pPr marL="0" indent="0">
              <a:buNone/>
            </a:pPr>
            <a:r>
              <a:rPr lang="en-US" dirty="0"/>
              <a:t>It combines deep learning and traditional machine learning approaches, making it versatile for various analysis applications.</a:t>
            </a:r>
          </a:p>
          <a:p>
            <a:pPr marL="0" indent="0">
              <a:buNone/>
            </a:pPr>
            <a:r>
              <a:rPr lang="en-US" dirty="0"/>
              <a:t>The script runs from historical data which makes informed decisions making for traffic management and infrastructure planning.</a:t>
            </a:r>
          </a:p>
        </p:txBody>
      </p:sp>
    </p:spTree>
    <p:extLst>
      <p:ext uri="{BB962C8B-B14F-4D97-AF65-F5344CB8AC3E}">
        <p14:creationId xmlns:p14="http://schemas.microsoft.com/office/powerpoint/2010/main" val="416052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ACF9-9201-F3BE-ABCD-08B48C0B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Imports/Prerequisite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A87A7-D00D-F46D-D7DB-E5C8E8E20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Numpy</a:t>
            </a:r>
            <a:r>
              <a:rPr lang="en-US" dirty="0"/>
              <a:t>: Provides support for arrays, matrices, and math functions </a:t>
            </a:r>
          </a:p>
          <a:p>
            <a:r>
              <a:rPr lang="en-US" dirty="0"/>
              <a:t>Pandas: Provides data structures to handle and analyze the data</a:t>
            </a:r>
          </a:p>
          <a:p>
            <a:r>
              <a:rPr lang="en-US" dirty="0"/>
              <a:t>Matplotlib: Creates the visualization and plotting data</a:t>
            </a:r>
          </a:p>
          <a:p>
            <a:r>
              <a:rPr lang="en-US" dirty="0" err="1"/>
              <a:t>Tensorflow</a:t>
            </a:r>
            <a:r>
              <a:rPr lang="en-US" dirty="0"/>
              <a:t>: Imports Sequential to add layers to create a neural network</a:t>
            </a:r>
          </a:p>
          <a:p>
            <a:pPr lvl="1"/>
            <a:r>
              <a:rPr lang="en-US" dirty="0"/>
              <a:t>Dense: Connected layer used</a:t>
            </a:r>
          </a:p>
          <a:p>
            <a:r>
              <a:rPr lang="en-US" dirty="0"/>
              <a:t>Scikit-learn: </a:t>
            </a:r>
            <a:r>
              <a:rPr lang="en-US" dirty="0" err="1"/>
              <a:t>MinMaxScaler</a:t>
            </a:r>
            <a:r>
              <a:rPr lang="en-US" dirty="0"/>
              <a:t> scales features to given range</a:t>
            </a:r>
          </a:p>
          <a:p>
            <a:pPr lvl="1"/>
            <a:r>
              <a:rPr lang="en-US" dirty="0" err="1"/>
              <a:t>StandardScaler</a:t>
            </a:r>
            <a:r>
              <a:rPr lang="en-US" dirty="0"/>
              <a:t>: Makes features by removing the mean and scale to the unit variance</a:t>
            </a:r>
          </a:p>
          <a:p>
            <a:pPr lvl="1"/>
            <a:r>
              <a:rPr lang="en-US" dirty="0"/>
              <a:t>Math Absolute Error &amp; Mean Squared Error: Used in the regression evaluation </a:t>
            </a:r>
          </a:p>
          <a:p>
            <a:pPr lvl="1"/>
            <a:r>
              <a:rPr lang="en-US" dirty="0"/>
              <a:t>Confusion Matrix &amp; Classification Report: Used in classification evaluation </a:t>
            </a:r>
          </a:p>
          <a:p>
            <a:pPr lvl="1"/>
            <a:r>
              <a:rPr lang="en-US" dirty="0"/>
              <a:t>Simple Imputer: Handled the missing values that are in my datasets(Replaced </a:t>
            </a:r>
            <a:r>
              <a:rPr lang="en-US" dirty="0" err="1"/>
              <a:t>NaNs</a:t>
            </a:r>
            <a:r>
              <a:rPr lang="en-US" dirty="0"/>
              <a:t> with 0s)</a:t>
            </a:r>
          </a:p>
        </p:txBody>
      </p:sp>
    </p:spTree>
    <p:extLst>
      <p:ext uri="{BB962C8B-B14F-4D97-AF65-F5344CB8AC3E}">
        <p14:creationId xmlns:p14="http://schemas.microsoft.com/office/powerpoint/2010/main" val="124549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E944-7260-518D-8DAB-19C02862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That was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155F-AC39-5C9A-8BF7-8DC93334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Georgia Department of Transportation: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Station ID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Functional Class: Grouping roads based on their intended uses</a:t>
            </a:r>
            <a:endParaRPr lang="en-US" sz="1800" dirty="0">
              <a:solidFill>
                <a:srgbClr val="000000"/>
              </a:solidFill>
              <a:latin typeface="Aptos Narrow" panose="020B000402020202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Simpler Terms: Is the location Urban or Rural</a:t>
            </a:r>
            <a:endParaRPr lang="en-US" dirty="0"/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Location’s Latitude</a:t>
            </a:r>
            <a:r>
              <a:rPr lang="en-US" dirty="0"/>
              <a:t> and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Longitude</a:t>
            </a:r>
            <a:endParaRPr lang="en-US" dirty="0"/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AADT_2023</a:t>
            </a:r>
            <a:r>
              <a:rPr lang="en-US" dirty="0"/>
              <a:t> -2014: The Annual Average Daily Traffic of 23-14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Truck%_2023 – 2014: </a:t>
            </a:r>
            <a:r>
              <a:rPr lang="en-US" sz="1800" dirty="0">
                <a:solidFill>
                  <a:srgbClr val="000000"/>
                </a:solidFill>
                <a:latin typeface="Aptos Narrow" panose="020B0004020202020204" pitchFamily="34" charset="0"/>
              </a:rPr>
              <a:t>What is the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Truck Percentage of 23 - 14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781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C01D8-9B81-5882-F575-167C7AE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Georgia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EDB79-BBF0-427D-93F2-7C20B7391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Triangles:</a:t>
            </a:r>
          </a:p>
          <a:p>
            <a:r>
              <a:rPr lang="en-US" dirty="0"/>
              <a:t>- Green: Continuous Count Station</a:t>
            </a:r>
          </a:p>
          <a:p>
            <a:pPr lvl="1"/>
            <a:r>
              <a:rPr lang="en-US" dirty="0"/>
              <a:t>Counts Traffic 24/7</a:t>
            </a:r>
          </a:p>
          <a:p>
            <a:r>
              <a:rPr lang="en-US" dirty="0"/>
              <a:t>- Orange: Inactive CCS</a:t>
            </a:r>
          </a:p>
          <a:p>
            <a:r>
              <a:rPr lang="en-US" dirty="0"/>
              <a:t>Squares:</a:t>
            </a:r>
          </a:p>
          <a:p>
            <a:r>
              <a:rPr lang="en-US" dirty="0"/>
              <a:t>- Green: Weigh in Motion</a:t>
            </a:r>
          </a:p>
          <a:p>
            <a:pPr lvl="1"/>
            <a:r>
              <a:rPr lang="en-US" dirty="0"/>
              <a:t>Collects traffic and data weight all year round</a:t>
            </a:r>
          </a:p>
          <a:p>
            <a:r>
              <a:rPr lang="en-US" dirty="0"/>
              <a:t>- Orange: Inactive CCS</a:t>
            </a:r>
          </a:p>
          <a:p>
            <a:r>
              <a:rPr lang="en-US" dirty="0"/>
              <a:t>Circles:</a:t>
            </a:r>
          </a:p>
          <a:p>
            <a:r>
              <a:rPr lang="en-US" dirty="0"/>
              <a:t>- Blue: Short Term Active</a:t>
            </a:r>
          </a:p>
          <a:p>
            <a:pPr lvl="1"/>
            <a:r>
              <a:rPr lang="en-US" dirty="0"/>
              <a:t>Temporary station that typically collects traffic data</a:t>
            </a:r>
          </a:p>
          <a:p>
            <a:pPr marL="201168" lvl="1" indent="0">
              <a:buNone/>
            </a:pPr>
            <a:r>
              <a:rPr lang="en-US" dirty="0"/>
              <a:t>in a 48-hour period.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1F523D-674E-A666-12EE-F7D6E1DA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479" y="286603"/>
            <a:ext cx="5716249" cy="599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1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5E0F-32A8-E6F7-E6BA-94CC62FB6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4A54-A822-34EA-7342-46C1F25D5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Regression: An algorithm that analyze the relationship between two data factors</a:t>
            </a:r>
          </a:p>
          <a:p>
            <a:r>
              <a:rPr lang="en-US" dirty="0"/>
              <a:t>LSTM History: Shows the training process during the epochs. Shows the training loss and validation loss.</a:t>
            </a:r>
          </a:p>
          <a:p>
            <a:r>
              <a:rPr lang="en-US" dirty="0"/>
              <a:t>Long Short-Term Memory Model: Stores and processes information over multiple times </a:t>
            </a:r>
          </a:p>
        </p:txBody>
      </p:sp>
      <p:pic>
        <p:nvPicPr>
          <p:cNvPr id="5" name="Picture 4" descr="A graph with red and blue lines&#10;&#10;Description automatically generated">
            <a:extLst>
              <a:ext uri="{FF2B5EF4-FFF2-40B4-BE49-F238E27FC236}">
                <a16:creationId xmlns:a16="http://schemas.microsoft.com/office/drawing/2014/main" id="{5C7A3C1C-B8BC-759B-C4DD-B835F28CE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3971508" cy="2396311"/>
          </a:xfrm>
          <a:prstGeom prst="rect">
            <a:avLst/>
          </a:prstGeom>
        </p:spPr>
      </p:pic>
      <p:pic>
        <p:nvPicPr>
          <p:cNvPr id="7" name="Picture 6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B9636384-CD07-DB2B-3720-CB2595844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246" y="3429000"/>
            <a:ext cx="4146486" cy="2461694"/>
          </a:xfrm>
          <a:prstGeom prst="rect">
            <a:avLst/>
          </a:prstGeom>
        </p:spPr>
      </p:pic>
      <p:pic>
        <p:nvPicPr>
          <p:cNvPr id="9" name="Picture 8" descr="A graph showing a number of red and blue lines&#10;&#10;Description automatically generated">
            <a:extLst>
              <a:ext uri="{FF2B5EF4-FFF2-40B4-BE49-F238E27FC236}">
                <a16:creationId xmlns:a16="http://schemas.microsoft.com/office/drawing/2014/main" id="{95012DD3-7CB1-6C45-B1F1-57C48DA46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02" y="3788229"/>
            <a:ext cx="3629114" cy="218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79B5-3767-C277-2025-0FA04621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47C1-36AE-B299-42A5-20595D2C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Classification Report:</a:t>
            </a:r>
          </a:p>
          <a:p>
            <a:pPr lvl="1"/>
            <a:r>
              <a:rPr lang="en-US" dirty="0"/>
              <a:t>Precision: The ratio of true positive predictions to the total predicted positives</a:t>
            </a:r>
          </a:p>
          <a:p>
            <a:pPr lvl="1"/>
            <a:r>
              <a:rPr lang="en-US" dirty="0"/>
              <a:t>Recall: The ratio of true positive predictions to the total actual positives</a:t>
            </a:r>
          </a:p>
          <a:p>
            <a:pPr lvl="1"/>
            <a:r>
              <a:rPr lang="en-US" dirty="0"/>
              <a:t>F1-Score: The mean of precision and recall and provides a balance between the two.</a:t>
            </a:r>
          </a:p>
          <a:p>
            <a:pPr lvl="1"/>
            <a:r>
              <a:rPr lang="en-US" dirty="0"/>
              <a:t>Support: The number of actual occurrences of each class in the specified dataset</a:t>
            </a:r>
          </a:p>
          <a:p>
            <a:pPr marL="201168" lvl="1" indent="0">
              <a:buNone/>
            </a:pPr>
            <a:r>
              <a:rPr lang="en-US" dirty="0"/>
              <a:t>- Confusion Matrix: Evaluates the performance of the classification model.</a:t>
            </a:r>
            <a:br>
              <a:rPr lang="en-US" dirty="0"/>
            </a:br>
            <a:r>
              <a:rPr lang="en-US" dirty="0"/>
              <a:t>- Mean Absolute Error(MAE): Measures the average magnitude of errors in the prediction</a:t>
            </a:r>
          </a:p>
          <a:p>
            <a:pPr marL="201168" lvl="1" indent="0">
              <a:buNone/>
            </a:pPr>
            <a:r>
              <a:rPr lang="en-US" dirty="0"/>
              <a:t>- Root Mean Square Error(RMSE): Measures the average magnitude as well but has a higher weight to the error because it squares the errors before get the average</a:t>
            </a:r>
          </a:p>
        </p:txBody>
      </p:sp>
    </p:spTree>
    <p:extLst>
      <p:ext uri="{BB962C8B-B14F-4D97-AF65-F5344CB8AC3E}">
        <p14:creationId xmlns:p14="http://schemas.microsoft.com/office/powerpoint/2010/main" val="30967135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</TotalTime>
  <Words>468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 Narrow</vt:lpstr>
      <vt:lpstr>Calibri</vt:lpstr>
      <vt:lpstr>Calibri Light</vt:lpstr>
      <vt:lpstr>Retrospect</vt:lpstr>
      <vt:lpstr>Georgia Traffic Prediction</vt:lpstr>
      <vt:lpstr>Overview/Purpose</vt:lpstr>
      <vt:lpstr>Imports/Prerequisite</vt:lpstr>
      <vt:lpstr>Dataset That was Used</vt:lpstr>
      <vt:lpstr>Georgia Map</vt:lpstr>
      <vt:lpstr>Graphs</vt:lpstr>
      <vt:lpstr>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Cody Srey</dc:creator>
  <cp:lastModifiedBy>Cody Srey</cp:lastModifiedBy>
  <cp:revision>13</cp:revision>
  <dcterms:created xsi:type="dcterms:W3CDTF">2024-11-20T22:30:38Z</dcterms:created>
  <dcterms:modified xsi:type="dcterms:W3CDTF">2024-12-05T16:12:00Z</dcterms:modified>
</cp:coreProperties>
</file>