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928ff4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928ff4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a0b378b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a0b378b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8c56b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98c56b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0b378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a0b378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tilizes its GPS input signal external antenna to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receive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the module's current position based on their longitude, latitude, and altitude through satellite positioning.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Helps pinpoint the user's exact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location on Earth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. It can be very useful for outdoor activities, like hiking or geocaching, or for navigating around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harsh terrains.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In emergency situations, it will record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user's last known coordinates into the Micro SD storage when vital signs reach critical danger levels, such as an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abnormal heart rate or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toxic air quality.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550" y="1574425"/>
            <a:ext cx="3657600" cy="25725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NEO-6M GPS Module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Operating voltage: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2.7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 ~ 5V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has a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soldered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3.3V LDO regulator,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which is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a linear converter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Interfaces with UART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Operating temperature: -40℃ ~ 85℃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Cost: $8.99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550" y="1574425"/>
            <a:ext cx="3657600" cy="257251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NEO-6M GPS Module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667512" y="1392925"/>
            <a:ext cx="7680960" cy="2359152"/>
            <a:chOff x="667512" y="1392925"/>
            <a:chExt cx="7680960" cy="2359152"/>
          </a:xfrm>
        </p:grpSpPr>
        <p:pic>
          <p:nvPicPr>
            <p:cNvPr id="69" name="Google Shape;69;p15" title="NEO6M-GPS-Module-Parts.jp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71600" y="1392925"/>
              <a:ext cx="6400800" cy="2359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5"/>
            <p:cNvSpPr txBox="1"/>
            <p:nvPr/>
          </p:nvSpPr>
          <p:spPr>
            <a:xfrm>
              <a:off x="667512" y="2089625"/>
              <a:ext cx="2743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highlight>
                    <a:schemeClr val="lt1"/>
                  </a:highlight>
                </a:rPr>
                <a:t>3.3V LDO Regulator</a:t>
              </a:r>
              <a:endParaRPr b="1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5486400" y="1645920"/>
              <a:ext cx="2743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highlight>
                    <a:schemeClr val="lt1"/>
                  </a:highlight>
                </a:rPr>
                <a:t>U.FL Connector</a:t>
              </a:r>
              <a:endParaRPr b="1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3346704" y="3478750"/>
              <a:ext cx="2743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highlight>
                    <a:schemeClr val="lt1"/>
                  </a:highlight>
                </a:rPr>
                <a:t>24C32 Serial EEPROM</a:t>
              </a:r>
              <a:endParaRPr b="1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5605272" y="2350008"/>
              <a:ext cx="2743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highlight>
                    <a:schemeClr val="lt1"/>
                  </a:highlight>
                </a:rPr>
                <a:t>NEO-6M GPS Chip</a:t>
              </a:r>
              <a:endParaRPr b="1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5482287" y="2834640"/>
              <a:ext cx="2743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highlight>
                    <a:schemeClr val="lt1"/>
                  </a:highlight>
                </a:rPr>
                <a:t>Position Fix LED</a:t>
              </a:r>
              <a:endParaRPr b="1">
                <a:solidFill>
                  <a:schemeClr val="dk2"/>
                </a:solidFill>
                <a:highlight>
                  <a:schemeClr val="lt1"/>
                </a:highlight>
              </a:endParaRPr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highlight>
                    <a:schemeClr val="lt1"/>
                  </a:highlight>
                </a:rPr>
                <a:t>Indicator</a:t>
              </a:r>
              <a:endParaRPr b="1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918112" y="2586000"/>
              <a:ext cx="2743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highlight>
                    <a:schemeClr val="lt1"/>
                  </a:highlight>
                </a:rPr>
                <a:t>Rechargeable </a:t>
              </a:r>
              <a:endParaRPr b="1">
                <a:solidFill>
                  <a:schemeClr val="dk2"/>
                </a:solidFill>
                <a:highlight>
                  <a:schemeClr val="lt1"/>
                </a:highlight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highlight>
                    <a:schemeClr val="lt1"/>
                  </a:highlight>
                </a:rPr>
                <a:t>Button Battery</a:t>
              </a:r>
              <a:endParaRPr b="1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title="NEO6M-GPS-Module-Pinout.jpg"/>
          <p:cNvPicPr preferRelativeResize="0"/>
          <p:nvPr/>
        </p:nvPicPr>
        <p:blipFill rotWithShape="1">
          <a:blip r:embed="rId3">
            <a:alphaModFix/>
          </a:blip>
          <a:srcRect b="13948" l="0" r="0" t="0"/>
          <a:stretch/>
        </p:blipFill>
        <p:spPr>
          <a:xfrm>
            <a:off x="1828800" y="1125688"/>
            <a:ext cx="5486400" cy="289211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207008" y="2388575"/>
            <a:ext cx="2743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Operating Voltage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2.7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V to 5V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