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ec81662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ec81662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ec81662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ec81662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c81662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c81662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ec816626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ec81662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c81662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c81662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c81662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c81662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Celestial Photos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Price · Emily Vogel · Eniola Akinola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Love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Resolution Photos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Galaxies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Events Happening in the Universe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NASA Open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 Publicly Available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774" y="386175"/>
            <a:ext cx="2526250" cy="25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04300" y="2025575"/>
            <a:ext cx="2458050" cy="24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NASA APIs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Picasso Library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Volley Library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369875"/>
            <a:ext cx="2587050" cy="21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525" y="445025"/>
            <a:ext cx="1750775" cy="17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1599" y="788925"/>
            <a:ext cx="1323475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81950" y="22825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APOD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Gson to handle complex Json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Disappearing Hamburger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Remote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15" y="1098975"/>
            <a:ext cx="1461075" cy="139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350" y="4483625"/>
            <a:ext cx="1913649" cy="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