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21321-5423-4C51-9125-E0D9FF5C6E1B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BB0E1-0D95-41B4-88AA-9764487F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91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D23691B-E632-4562-9EB6-A63DEAA6C6B9}" type="datetime1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C1395A-1CE7-4E9A-A747-13E2DEE822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70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1FE3-5695-49DB-9A19-3B9C7FF2088E}" type="datetime1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95A-1CE7-4E9A-A747-13E2DEE8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9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108E-E89F-48C4-8816-ADE435A494A5}" type="datetime1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95A-1CE7-4E9A-A747-13E2DEE822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530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ED93-42EF-4E8F-BA7B-B471744AD24D}" type="datetime1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95A-1CE7-4E9A-A747-13E2DEE822F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480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8E9F-C3C9-4B4C-9FA8-997EDB17C430}" type="datetime1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95A-1CE7-4E9A-A747-13E2DEE8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31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5FC7-9FA5-4543-8F5C-2368EB1584C5}" type="datetime1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95A-1CE7-4E9A-A747-13E2DEE822F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04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BFA0-57A8-44D9-B510-F858CBD3B54D}" type="datetime1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95A-1CE7-4E9A-A747-13E2DEE822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778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FAA5-5561-4C37-8F2B-2A83B3A357DA}" type="datetime1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95A-1CE7-4E9A-A747-13E2DEE822F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647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D81C-B787-4814-BB44-C8370E56E835}" type="datetime1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95A-1CE7-4E9A-A747-13E2DEE822F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13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E5EB-318D-4AD6-9A20-7179958B3E0C}" type="datetime1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95A-1CE7-4E9A-A747-13E2DEE8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0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2933-6FCF-48CD-B051-B1EC3BEA3FFB}" type="datetime1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95A-1CE7-4E9A-A747-13E2DEE822F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2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0A19-3D8B-4F8B-A16C-EC153894ED44}" type="datetime1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95A-1CE7-4E9A-A747-13E2DEE8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4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6CB5-1336-4073-AE36-35BBB60EE4A9}" type="datetime1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95A-1CE7-4E9A-A747-13E2DEE822F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09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822EA-DC05-4E9B-A115-6E25BC8ACCE1}" type="datetime1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95A-1CE7-4E9A-A747-13E2DEE822F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63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B15B-78B6-4729-88E0-88274A3CAE15}" type="datetime1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95A-1CE7-4E9A-A747-13E2DEE8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5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BA95-646B-4F9F-83D9-145D25B647F2}" type="datetime1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95A-1CE7-4E9A-A747-13E2DEE822F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45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B4A2-714D-43C8-AFD1-E798B73D5FB9}" type="datetime1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95A-1CE7-4E9A-A747-13E2DEE8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1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57AF37-F638-45AE-BA58-01ED90149C4C}" type="datetime1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C1395A-1CE7-4E9A-A747-13E2DEE8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5101" y="1911927"/>
            <a:ext cx="7290262" cy="1512917"/>
          </a:xfrm>
        </p:spPr>
        <p:txBody>
          <a:bodyPr/>
          <a:lstStyle/>
          <a:p>
            <a:r>
              <a:rPr lang="en-US" sz="3200" dirty="0" smtClean="0"/>
              <a:t>Relevance-Based </a:t>
            </a:r>
            <a:br>
              <a:rPr lang="en-US" sz="3200" dirty="0" smtClean="0"/>
            </a:br>
            <a:r>
              <a:rPr lang="en-US" sz="3200" dirty="0" smtClean="0"/>
              <a:t>Biomedical </a:t>
            </a:r>
            <a:r>
              <a:rPr lang="en-US" sz="3200" dirty="0"/>
              <a:t>Information Retrieval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Cody Valle</a:t>
            </a:r>
          </a:p>
          <a:p>
            <a:r>
              <a:rPr lang="en-US" dirty="0" err="1" smtClean="0"/>
              <a:t>Jinous</a:t>
            </a:r>
            <a:r>
              <a:rPr lang="en-US" dirty="0" smtClean="0"/>
              <a:t> </a:t>
            </a:r>
            <a:r>
              <a:rPr lang="en-US" dirty="0" err="1" smtClean="0"/>
              <a:t>Esmaeili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95A-1CE7-4E9A-A747-13E2DEE822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05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Goal-Algorithm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Z</a:t>
            </a:r>
            <a:r>
              <a:rPr lang="en-US" dirty="0" smtClean="0"/>
              <a:t> </a:t>
            </a:r>
            <a:r>
              <a:rPr lang="en-US" dirty="0"/>
              <a:t>profile</a:t>
            </a:r>
          </a:p>
          <a:p>
            <a:pPr lvl="1"/>
            <a:r>
              <a:rPr lang="en-US" dirty="0"/>
              <a:t>Maximum number of concepts from the </a:t>
            </a:r>
            <a:r>
              <a:rPr lang="en-US" dirty="0" err="1"/>
              <a:t>I</a:t>
            </a:r>
            <a:r>
              <a:rPr lang="en-US" baseline="30000" dirty="0" err="1"/>
              <a:t>w</a:t>
            </a:r>
            <a:r>
              <a:rPr lang="en-US" dirty="0"/>
              <a:t> list and concepts in Z</a:t>
            </a:r>
          </a:p>
          <a:p>
            <a:r>
              <a:rPr lang="en-US" dirty="0"/>
              <a:t>RBOs</a:t>
            </a:r>
          </a:p>
          <a:p>
            <a:pPr lvl="1"/>
            <a:r>
              <a:rPr lang="en-US" dirty="0"/>
              <a:t>Size of the intersection at depth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95A-1CE7-4E9A-A747-13E2DEE822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58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HashMap</a:t>
            </a:r>
            <a:endParaRPr lang="en-US" dirty="0" smtClean="0"/>
          </a:p>
          <a:p>
            <a:r>
              <a:rPr lang="en-US" dirty="0" err="1" smtClean="0"/>
              <a:t>HashSet</a:t>
            </a:r>
            <a:endParaRPr lang="en-US" dirty="0" smtClean="0"/>
          </a:p>
          <a:p>
            <a:r>
              <a:rPr lang="en-US" dirty="0" err="1" smtClean="0"/>
              <a:t>ArrayList</a:t>
            </a:r>
            <a:endParaRPr lang="en-US" dirty="0" smtClean="0"/>
          </a:p>
          <a:p>
            <a:r>
              <a:rPr lang="en-US" dirty="0" err="1" smtClean="0"/>
              <a:t>IwStructure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95A-1CE7-4E9A-A747-13E2DEE822F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252" y="2973387"/>
            <a:ext cx="22383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2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Compared A-TF-IDF values with previous assignment</a:t>
            </a:r>
          </a:p>
          <a:p>
            <a:r>
              <a:rPr lang="en-US" dirty="0" smtClean="0"/>
              <a:t>Checked functionality of file reading function</a:t>
            </a:r>
          </a:p>
          <a:p>
            <a:r>
              <a:rPr lang="en-US" dirty="0" smtClean="0"/>
              <a:t>Compared each round results with previous round results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95A-1CE7-4E9A-A747-13E2DEE822F4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105" y="4115643"/>
            <a:ext cx="2791215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58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117" y="3916820"/>
            <a:ext cx="1959050" cy="195904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95A-1CE7-4E9A-A747-13E2DEE822F4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Precision and </a:t>
            </a:r>
            <a:r>
              <a:rPr lang="en-US" dirty="0" err="1" smtClean="0"/>
              <a:t>AveP</a:t>
            </a:r>
            <a:r>
              <a:rPr lang="en-US" dirty="0" smtClean="0"/>
              <a:t> increase every round</a:t>
            </a:r>
          </a:p>
          <a:p>
            <a:r>
              <a:rPr lang="en-US" dirty="0" smtClean="0"/>
              <a:t>The more rounds the more relevant documents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917" y="2673956"/>
            <a:ext cx="2743583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50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Cody Valle</a:t>
            </a:r>
          </a:p>
          <a:p>
            <a:pPr lvl="1"/>
            <a:r>
              <a:rPr lang="en-US" dirty="0" smtClean="0"/>
              <a:t>Wrote the Java Code</a:t>
            </a:r>
          </a:p>
          <a:p>
            <a:pPr lvl="1"/>
            <a:r>
              <a:rPr lang="en-US" dirty="0" smtClean="0"/>
              <a:t>Explained the algorithm to </a:t>
            </a:r>
            <a:r>
              <a:rPr lang="en-US" dirty="0" err="1" smtClean="0"/>
              <a:t>Jinous</a:t>
            </a:r>
            <a:endParaRPr lang="en-US" dirty="0" smtClean="0"/>
          </a:p>
          <a:p>
            <a:r>
              <a:rPr lang="en-US" dirty="0" err="1" smtClean="0"/>
              <a:t>Jinous</a:t>
            </a:r>
            <a:r>
              <a:rPr lang="en-US" dirty="0" smtClean="0"/>
              <a:t> </a:t>
            </a:r>
            <a:r>
              <a:rPr lang="en-US" dirty="0" err="1" smtClean="0"/>
              <a:t>Esmaeili</a:t>
            </a:r>
            <a:endParaRPr lang="en-US" dirty="0" smtClean="0"/>
          </a:p>
          <a:p>
            <a:pPr lvl="1"/>
            <a:r>
              <a:rPr lang="en-US" dirty="0" smtClean="0"/>
              <a:t>Kept Cody on track</a:t>
            </a:r>
          </a:p>
          <a:p>
            <a:pPr lvl="1"/>
            <a:r>
              <a:rPr lang="en-US" dirty="0" smtClean="0"/>
              <a:t>Made the presentation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95A-1CE7-4E9A-A747-13E2DEE822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15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95A-1CE7-4E9A-A747-13E2DEE822F4}" type="slidenum">
              <a:rPr lang="en-US" smtClean="0"/>
              <a:t>15</a:t>
            </a:fld>
            <a:endParaRPr lang="en-US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116" y="2973965"/>
            <a:ext cx="3476539" cy="2313479"/>
          </a:xfrm>
        </p:spPr>
      </p:pic>
    </p:spTree>
    <p:extLst>
      <p:ext uri="{BB962C8B-B14F-4D97-AF65-F5344CB8AC3E}">
        <p14:creationId xmlns:p14="http://schemas.microsoft.com/office/powerpoint/2010/main" val="245272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6426" y="2573558"/>
            <a:ext cx="7391399" cy="3395442"/>
          </a:xfrm>
        </p:spPr>
        <p:txBody>
          <a:bodyPr numCol="2"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First Round</a:t>
            </a:r>
          </a:p>
          <a:p>
            <a:pPr lvl="1"/>
            <a:r>
              <a:rPr lang="en-US" dirty="0" smtClean="0"/>
              <a:t>Second Round</a:t>
            </a:r>
          </a:p>
          <a:p>
            <a:pPr lvl="1"/>
            <a:r>
              <a:rPr lang="en-US" dirty="0" smtClean="0"/>
              <a:t>Third Round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/>
              <a:t>C</a:t>
            </a:r>
            <a:r>
              <a:rPr lang="en-US" dirty="0" smtClean="0"/>
              <a:t>onclusion</a:t>
            </a:r>
          </a:p>
          <a:p>
            <a:r>
              <a:rPr lang="en-US" dirty="0" smtClean="0"/>
              <a:t>Contributions</a:t>
            </a:r>
          </a:p>
          <a:p>
            <a:r>
              <a:rPr lang="en-US" dirty="0"/>
              <a:t>Questions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95A-1CE7-4E9A-A747-13E2DEE822F4}" type="slidenum">
              <a:rPr lang="en-US" smtClean="0"/>
              <a:t>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90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Takes user selected </a:t>
            </a:r>
            <a:r>
              <a:rPr lang="en-US" dirty="0" smtClean="0"/>
              <a:t>CUIs</a:t>
            </a:r>
          </a:p>
          <a:p>
            <a:r>
              <a:rPr lang="en-US" dirty="0" smtClean="0"/>
              <a:t>Relevance-based search</a:t>
            </a:r>
          </a:p>
          <a:p>
            <a:r>
              <a:rPr lang="en-US" dirty="0"/>
              <a:t>R</a:t>
            </a:r>
            <a:r>
              <a:rPr lang="en-US" dirty="0" smtClean="0"/>
              <a:t>anking </a:t>
            </a:r>
          </a:p>
          <a:p>
            <a:r>
              <a:rPr lang="en-US" dirty="0" smtClean="0"/>
              <a:t>Returns the top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95A-1CE7-4E9A-A747-13E2DEE822F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9" y="2997497"/>
            <a:ext cx="4538749" cy="243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6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of three rounds</a:t>
            </a:r>
          </a:p>
          <a:p>
            <a:r>
              <a:rPr lang="en-US" dirty="0" smtClean="0"/>
              <a:t>Each round has a different algorithm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95A-1CE7-4E9A-A747-13E2DEE822F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391" y="2985359"/>
            <a:ext cx="2511783" cy="207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5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Round-Goal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Received CUIs from user</a:t>
            </a:r>
          </a:p>
          <a:p>
            <a:r>
              <a:rPr lang="en-US" dirty="0" smtClean="0"/>
              <a:t>Compared each document with CUIs</a:t>
            </a:r>
          </a:p>
          <a:p>
            <a:r>
              <a:rPr lang="en-US" dirty="0" smtClean="0"/>
              <a:t>Ranked each document by A-TF-IDF</a:t>
            </a:r>
          </a:p>
          <a:p>
            <a:r>
              <a:rPr lang="en-US" dirty="0"/>
              <a:t>Determine</a:t>
            </a:r>
            <a:r>
              <a:rPr lang="en-US" dirty="0" smtClean="0"/>
              <a:t> P@10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AveP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95A-1CE7-4E9A-A747-13E2DEE822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0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</a:t>
            </a:r>
            <a:r>
              <a:rPr lang="en-US" dirty="0" smtClean="0"/>
              <a:t>Round-Algorithm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IDF Values</a:t>
            </a:r>
            <a:endParaRPr lang="en-US" dirty="0"/>
          </a:p>
          <a:p>
            <a:pPr lvl="1"/>
            <a:r>
              <a:rPr lang="en-US" dirty="0" smtClean="0"/>
              <a:t>Used </a:t>
            </a:r>
            <a:r>
              <a:rPr lang="en-US" dirty="0" err="1"/>
              <a:t>HashMap</a:t>
            </a:r>
            <a:r>
              <a:rPr lang="en-US" dirty="0"/>
              <a:t> to keep track of IDFs of each </a:t>
            </a:r>
            <a:r>
              <a:rPr lang="en-US" dirty="0" smtClean="0"/>
              <a:t>CUI</a:t>
            </a:r>
          </a:p>
          <a:p>
            <a:r>
              <a:rPr lang="en-US" dirty="0" smtClean="0"/>
              <a:t>TF Values</a:t>
            </a:r>
          </a:p>
          <a:p>
            <a:pPr lvl="1"/>
            <a:r>
              <a:rPr lang="en-US" dirty="0" smtClean="0"/>
              <a:t>Calculated </a:t>
            </a:r>
            <a:r>
              <a:rPr lang="en-US" dirty="0"/>
              <a:t>TF for every CUI for every </a:t>
            </a:r>
            <a:r>
              <a:rPr lang="en-US" dirty="0" smtClean="0"/>
              <a:t>document</a:t>
            </a:r>
          </a:p>
          <a:p>
            <a:r>
              <a:rPr lang="en-US" dirty="0" smtClean="0"/>
              <a:t>A-TF-IDF</a:t>
            </a:r>
          </a:p>
          <a:p>
            <a:pPr lvl="1"/>
            <a:r>
              <a:rPr lang="en-US" dirty="0" smtClean="0"/>
              <a:t>Calculate A-TF-IDF</a:t>
            </a:r>
          </a:p>
          <a:p>
            <a:pPr lvl="1"/>
            <a:r>
              <a:rPr lang="en-US" dirty="0" smtClean="0"/>
              <a:t>Stored all A-TF-IDF in an ordered list</a:t>
            </a:r>
          </a:p>
          <a:p>
            <a:pPr lvl="1"/>
            <a:r>
              <a:rPr lang="en-US" dirty="0" smtClean="0"/>
              <a:t>Ranked the list in a descending order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95A-1CE7-4E9A-A747-13E2DEE822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6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</a:t>
            </a:r>
            <a:r>
              <a:rPr lang="en-US" dirty="0"/>
              <a:t>Round-Goal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w</a:t>
            </a:r>
            <a:r>
              <a:rPr lang="en-US" dirty="0"/>
              <a:t> </a:t>
            </a:r>
            <a:r>
              <a:rPr lang="en-US" dirty="0" smtClean="0"/>
              <a:t>values for every concept in every document</a:t>
            </a:r>
            <a:endParaRPr lang="en-US" baseline="30000" dirty="0" smtClean="0"/>
          </a:p>
          <a:p>
            <a:r>
              <a:rPr lang="en-US" dirty="0" smtClean="0"/>
              <a:t>Build the </a:t>
            </a:r>
            <a:r>
              <a:rPr lang="en-US" dirty="0"/>
              <a:t>P</a:t>
            </a:r>
            <a:r>
              <a:rPr lang="en-US" baseline="-25000" dirty="0"/>
              <a:t>Z</a:t>
            </a:r>
            <a:r>
              <a:rPr lang="en-US" dirty="0" smtClean="0"/>
              <a:t> profile</a:t>
            </a:r>
          </a:p>
          <a:p>
            <a:r>
              <a:rPr lang="en-US" dirty="0" smtClean="0"/>
              <a:t>Calculate and rank each document by their RBO</a:t>
            </a:r>
          </a:p>
          <a:p>
            <a:r>
              <a:rPr lang="en-US" dirty="0" smtClean="0"/>
              <a:t>Determine </a:t>
            </a:r>
            <a:r>
              <a:rPr lang="en-US" dirty="0"/>
              <a:t>P@10 and </a:t>
            </a:r>
            <a:r>
              <a:rPr lang="en-US" dirty="0" err="1"/>
              <a:t>AveP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95A-1CE7-4E9A-A747-13E2DEE822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5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Round-Algorithm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r>
              <a:rPr lang="en-US" baseline="30000" dirty="0" err="1" smtClean="0"/>
              <a:t>w</a:t>
            </a:r>
            <a:r>
              <a:rPr lang="en-US" dirty="0" smtClean="0"/>
              <a:t> Values</a:t>
            </a:r>
          </a:p>
          <a:p>
            <a:pPr lvl="1"/>
            <a:r>
              <a:rPr lang="en-US" dirty="0" err="1" smtClean="0"/>
              <a:t>HashMap</a:t>
            </a:r>
            <a:r>
              <a:rPr lang="en-US" dirty="0" smtClean="0"/>
              <a:t> to store the partial count for every sentence in Z</a:t>
            </a:r>
          </a:p>
          <a:p>
            <a:pPr lvl="1"/>
            <a:r>
              <a:rPr lang="en-US" dirty="0" smtClean="0"/>
              <a:t>Calculate the necessary values to get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w</a:t>
            </a:r>
            <a:r>
              <a:rPr lang="en-US" dirty="0" smtClean="0"/>
              <a:t> for each document</a:t>
            </a:r>
          </a:p>
          <a:p>
            <a:r>
              <a:rPr lang="en-US" dirty="0" smtClean="0"/>
              <a:t>P</a:t>
            </a:r>
            <a:r>
              <a:rPr lang="en-US" baseline="-25000" dirty="0" smtClean="0"/>
              <a:t>Z</a:t>
            </a:r>
            <a:r>
              <a:rPr lang="en-US" dirty="0" smtClean="0"/>
              <a:t> profile</a:t>
            </a:r>
          </a:p>
          <a:p>
            <a:pPr lvl="1"/>
            <a:r>
              <a:rPr lang="en-US" dirty="0" smtClean="0"/>
              <a:t>Maximum number of concepts from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w</a:t>
            </a:r>
            <a:r>
              <a:rPr lang="en-US" dirty="0" smtClean="0"/>
              <a:t> list and concepts in Z</a:t>
            </a:r>
          </a:p>
          <a:p>
            <a:r>
              <a:rPr lang="en-US" dirty="0" smtClean="0"/>
              <a:t>RBOs</a:t>
            </a:r>
          </a:p>
          <a:p>
            <a:pPr lvl="1"/>
            <a:r>
              <a:rPr lang="en-US" dirty="0" smtClean="0"/>
              <a:t>Size of the intersection at depth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95A-1CE7-4E9A-A747-13E2DEE822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98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</a:t>
            </a:r>
            <a:r>
              <a:rPr lang="en-US" dirty="0"/>
              <a:t>Round-Goal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Rebuild Z</a:t>
            </a:r>
          </a:p>
          <a:p>
            <a:r>
              <a:rPr lang="en-US" dirty="0" smtClean="0"/>
              <a:t>Rebuild </a:t>
            </a:r>
            <a:r>
              <a:rPr lang="en-US" dirty="0"/>
              <a:t>the P</a:t>
            </a:r>
            <a:r>
              <a:rPr lang="en-US" baseline="-25000" dirty="0"/>
              <a:t>Z</a:t>
            </a:r>
            <a:r>
              <a:rPr lang="en-US" dirty="0"/>
              <a:t> </a:t>
            </a:r>
            <a:r>
              <a:rPr lang="en-US" dirty="0" smtClean="0"/>
              <a:t>profile</a:t>
            </a:r>
            <a:endParaRPr lang="en-US" dirty="0"/>
          </a:p>
          <a:p>
            <a:r>
              <a:rPr lang="en-US" dirty="0"/>
              <a:t>Calculate and rank each document by their RBO</a:t>
            </a:r>
          </a:p>
          <a:p>
            <a:r>
              <a:rPr lang="en-US" dirty="0"/>
              <a:t>Determine P@10 and </a:t>
            </a:r>
            <a:r>
              <a:rPr lang="en-US" dirty="0" err="1"/>
              <a:t>AveP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95A-1CE7-4E9A-A747-13E2DEE822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90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294</TotalTime>
  <Words>298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Garamond</vt:lpstr>
      <vt:lpstr>Organic</vt:lpstr>
      <vt:lpstr>Relevance-Based  Biomedical Information Retrieval  </vt:lpstr>
      <vt:lpstr>Overview</vt:lpstr>
      <vt:lpstr>Introduction</vt:lpstr>
      <vt:lpstr>Algorithm</vt:lpstr>
      <vt:lpstr>First Round-Goal</vt:lpstr>
      <vt:lpstr>First Round-Algorithm</vt:lpstr>
      <vt:lpstr>Second Round-Goal</vt:lpstr>
      <vt:lpstr>Second Round-Algorithm</vt:lpstr>
      <vt:lpstr>Third Round-Goal</vt:lpstr>
      <vt:lpstr>Third Goal-Algorithm</vt:lpstr>
      <vt:lpstr>Implementation</vt:lpstr>
      <vt:lpstr>Testing</vt:lpstr>
      <vt:lpstr>Conclusion</vt:lpstr>
      <vt:lpstr>Contributions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Relevance-Based  Biomedical Information Retrieval</dc:title>
  <dc:creator>Valle, Cody J</dc:creator>
  <cp:lastModifiedBy>Valle, Cody J</cp:lastModifiedBy>
  <cp:revision>19</cp:revision>
  <dcterms:created xsi:type="dcterms:W3CDTF">2016-12-09T00:33:07Z</dcterms:created>
  <dcterms:modified xsi:type="dcterms:W3CDTF">2016-12-09T05:27:43Z</dcterms:modified>
</cp:coreProperties>
</file>