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8" r:id="rId5"/>
    <p:sldId id="270" r:id="rId6"/>
    <p:sldId id="271" r:id="rId7"/>
    <p:sldId id="263" r:id="rId8"/>
    <p:sldId id="259" r:id="rId9"/>
    <p:sldId id="272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1426464"/>
            <a:ext cx="8659864" cy="2698603"/>
          </a:xfrm>
        </p:spPr>
        <p:txBody>
          <a:bodyPr/>
          <a:lstStyle/>
          <a:p>
            <a:r>
              <a:rPr lang="en-US" sz="4400" dirty="0" smtClean="0"/>
              <a:t>Computer Graphics Final Project:</a:t>
            </a:r>
            <a:br>
              <a:rPr lang="en-US" sz="4400" dirty="0" smtClean="0"/>
            </a:br>
            <a:r>
              <a:rPr lang="en-US" sz="4400" dirty="0" smtClean="0"/>
              <a:t>3D Space Shooter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12327"/>
            <a:ext cx="8144134" cy="1117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Cody Valle and Andrew Burke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Further Development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7110"/>
          </a:xfrm>
        </p:spPr>
        <p:txBody>
          <a:bodyPr>
            <a:normAutofit/>
          </a:bodyPr>
          <a:lstStyle/>
          <a:p>
            <a:r>
              <a:rPr lang="en-US" sz="2800" dirty="0"/>
              <a:t>More scenery </a:t>
            </a:r>
            <a:endParaRPr lang="en-US" sz="2800" dirty="0" smtClean="0"/>
          </a:p>
          <a:p>
            <a:r>
              <a:rPr lang="en-US" sz="2800" dirty="0" smtClean="0"/>
              <a:t>Enemy </a:t>
            </a:r>
            <a:r>
              <a:rPr lang="en-US" sz="2800" dirty="0"/>
              <a:t>AI with </a:t>
            </a:r>
            <a:r>
              <a:rPr lang="en-US" sz="2800" dirty="0" smtClean="0"/>
              <a:t>attack </a:t>
            </a:r>
            <a:r>
              <a:rPr lang="en-US" sz="2800" dirty="0"/>
              <a:t>capabilities </a:t>
            </a:r>
            <a:endParaRPr lang="en-US" sz="2800" dirty="0" smtClean="0"/>
          </a:p>
          <a:p>
            <a:r>
              <a:rPr lang="en-US" sz="2800" dirty="0" smtClean="0"/>
              <a:t>Score tracking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imited number of lives</a:t>
            </a:r>
          </a:p>
          <a:p>
            <a:r>
              <a:rPr lang="en-US" sz="2800" dirty="0" smtClean="0"/>
              <a:t>Varied enemies</a:t>
            </a:r>
          </a:p>
          <a:p>
            <a:r>
              <a:rPr lang="en-US" sz="2800" dirty="0" smtClean="0"/>
              <a:t>Increased difficulty over time</a:t>
            </a:r>
          </a:p>
          <a:p>
            <a:r>
              <a:rPr lang="en-US" sz="2800" dirty="0" smtClean="0"/>
              <a:t>Power-ups </a:t>
            </a:r>
          </a:p>
          <a:p>
            <a:r>
              <a:rPr lang="en-US" sz="2800" dirty="0" smtClean="0"/>
              <a:t>Cockpit camera 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78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Inspiration and Initial Idea</a:t>
            </a:r>
            <a:endParaRPr lang="en-US" sz="4000" dirty="0"/>
          </a:p>
        </p:txBody>
      </p:sp>
      <p:pic>
        <p:nvPicPr>
          <p:cNvPr id="1026" name="Picture 2" descr="Image result for star fox s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3" y="2498471"/>
            <a:ext cx="6400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8079" y="2325216"/>
            <a:ext cx="42793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 Fox, a video game released on the Super Nintendo Entertainment System</a:t>
            </a:r>
          </a:p>
          <a:p>
            <a:endParaRPr lang="en-US" sz="2800" dirty="0"/>
          </a:p>
          <a:p>
            <a:r>
              <a:rPr lang="en-US" sz="2800" dirty="0" smtClean="0"/>
              <a:t>Control over a ship in a “moving” 3D environment with enemy targets to shoot </a:t>
            </a:r>
          </a:p>
          <a:p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2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New Classes 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8850"/>
            <a:ext cx="4614055" cy="440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Drawing and </a:t>
            </a:r>
            <a:r>
              <a:rPr lang="en-US" sz="3200" u="sng" dirty="0" smtClean="0"/>
              <a:t>Animation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Transform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Drawable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Node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Animator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9280" y="2228850"/>
            <a:ext cx="5385816" cy="271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Environment </a:t>
            </a:r>
            <a:r>
              <a:rPr lang="en-US" sz="3200" u="sng" dirty="0" smtClean="0"/>
              <a:t>Interactivity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Bounding Box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Collider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Transform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14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Drawing and Animation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8850"/>
            <a:ext cx="10434147" cy="440054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Node – a leaf in a hierarchy which contains objects 	to be drawn and children nodes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Transform </a:t>
            </a:r>
            <a:r>
              <a:rPr lang="en-US" sz="3200" dirty="0" smtClean="0"/>
              <a:t>– handles transformations for the 		modelview matrix for each Node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Drawable – handles vertex and color data for 	objects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Animator – handles drawing updates</a:t>
            </a:r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Environment Interactivity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8850"/>
            <a:ext cx="10434147" cy="4400549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sz="3200" dirty="0"/>
              <a:t>Bounding </a:t>
            </a:r>
            <a:r>
              <a:rPr lang="en-US" sz="3200" dirty="0" smtClean="0"/>
              <a:t>Box – surrounds a given Node for the 	purpose of collision detection</a:t>
            </a:r>
          </a:p>
          <a:p>
            <a:pPr marL="742950" lvl="1" indent="-285750"/>
            <a:endParaRPr lang="en-US" sz="3200" dirty="0"/>
          </a:p>
          <a:p>
            <a:pPr marL="742950" lvl="1" indent="-285750"/>
            <a:r>
              <a:rPr lang="en-US" sz="3200" dirty="0" smtClean="0"/>
              <a:t>Collider – detects when a bullet has hit an enemy 	ship</a:t>
            </a:r>
          </a:p>
          <a:p>
            <a:pPr marL="742950" lvl="1" indent="-285750"/>
            <a:endParaRPr lang="en-US" sz="3200" dirty="0"/>
          </a:p>
          <a:p>
            <a:pPr marL="742950" lvl="1" indent="-285750"/>
            <a:r>
              <a:rPr lang="en-US" sz="3200" dirty="0" smtClean="0"/>
              <a:t>Transform – controls the size and location of a 	bounding box </a:t>
            </a:r>
            <a:endParaRPr lang="en-US" sz="32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Lighting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 source in upper left out of </a:t>
            </a:r>
            <a:r>
              <a:rPr lang="en-US" sz="2800" dirty="0" smtClean="0"/>
              <a:t>view</a:t>
            </a:r>
          </a:p>
          <a:p>
            <a:endParaRPr lang="en-US" sz="2800" dirty="0" smtClean="0"/>
          </a:p>
          <a:p>
            <a:r>
              <a:rPr lang="en-US" sz="2800" dirty="0" smtClean="0"/>
              <a:t>Reflections </a:t>
            </a:r>
            <a:r>
              <a:rPr lang="en-US" sz="2800" dirty="0" smtClean="0"/>
              <a:t>can be seen on the space </a:t>
            </a:r>
            <a:r>
              <a:rPr lang="en-US" sz="2800" dirty="0" smtClean="0"/>
              <a:t>ships and bullets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2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Example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DrawableFactory</a:t>
            </a:r>
            <a:r>
              <a:rPr lang="en-US" sz="2800" dirty="0" smtClean="0"/>
              <a:t>* factory = new </a:t>
            </a:r>
            <a:r>
              <a:rPr lang="en-US" sz="2800" dirty="0" err="1" smtClean="0"/>
              <a:t>SolidDrawableFactory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Drawable* </a:t>
            </a:r>
            <a:r>
              <a:rPr lang="en-US" sz="2800" dirty="0" err="1" smtClean="0"/>
              <a:t>sphereObject</a:t>
            </a:r>
            <a:r>
              <a:rPr lang="en-US" sz="2800" dirty="0" smtClean="0"/>
              <a:t> = factory-&gt;</a:t>
            </a:r>
            <a:r>
              <a:rPr lang="en-US" sz="2800" dirty="0" err="1" smtClean="0"/>
              <a:t>makeSphere</a:t>
            </a:r>
            <a:r>
              <a:rPr lang="en-US" sz="2800" dirty="0" smtClean="0"/>
              <a:t>(30, 30);</a:t>
            </a:r>
          </a:p>
          <a:p>
            <a:pPr marL="0" indent="0">
              <a:buNone/>
            </a:pPr>
            <a:r>
              <a:rPr lang="en-US" sz="2800" dirty="0"/>
              <a:t>Node* </a:t>
            </a:r>
            <a:r>
              <a:rPr lang="en-US" sz="2800" dirty="0" err="1"/>
              <a:t>sphereNode</a:t>
            </a:r>
            <a:r>
              <a:rPr lang="en-US" sz="2800" dirty="0"/>
              <a:t> = new Node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err="1" smtClean="0"/>
              <a:t>sphereNode</a:t>
            </a:r>
            <a:r>
              <a:rPr lang="en-US" sz="2800" dirty="0" smtClean="0"/>
              <a:t>-&gt;</a:t>
            </a:r>
            <a:r>
              <a:rPr lang="en-US" sz="2800" dirty="0" err="1" smtClean="0"/>
              <a:t>addChild</a:t>
            </a:r>
            <a:r>
              <a:rPr lang="en-US" sz="2800" dirty="0" smtClean="0"/>
              <a:t>(</a:t>
            </a:r>
            <a:r>
              <a:rPr lang="en-US" sz="2800" dirty="0" err="1" smtClean="0"/>
              <a:t>sphereObject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root-&gt;</a:t>
            </a:r>
            <a:r>
              <a:rPr lang="en-US" sz="2800" dirty="0" err="1" smtClean="0"/>
              <a:t>addChild</a:t>
            </a:r>
            <a:r>
              <a:rPr lang="en-US" sz="2800" dirty="0" smtClean="0"/>
              <a:t>(</a:t>
            </a:r>
            <a:r>
              <a:rPr lang="en-US" sz="2800" dirty="0" err="1" smtClean="0"/>
              <a:t>sphereNode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 err="1" smtClean="0"/>
              <a:t>sphereNode</a:t>
            </a:r>
            <a:r>
              <a:rPr lang="en-US" sz="2800" dirty="0" smtClean="0"/>
              <a:t>-&gt;</a:t>
            </a:r>
            <a:r>
              <a:rPr lang="en-US" sz="2800" dirty="0" err="1" smtClean="0"/>
              <a:t>getTransform</a:t>
            </a:r>
            <a:r>
              <a:rPr lang="en-US" sz="2800" dirty="0" smtClean="0"/>
              <a:t>().</a:t>
            </a:r>
            <a:r>
              <a:rPr lang="en-US" sz="2800" dirty="0" err="1" smtClean="0"/>
              <a:t>setTranslate</a:t>
            </a:r>
            <a:r>
              <a:rPr lang="en-US" sz="2800" dirty="0" smtClean="0"/>
              <a:t>(0, 0, -50);</a:t>
            </a:r>
          </a:p>
          <a:p>
            <a:pPr marL="0" indent="0">
              <a:buNone/>
            </a:pPr>
            <a:r>
              <a:rPr lang="en-US" sz="2800" dirty="0" err="1" smtClean="0"/>
              <a:t>sphereNode</a:t>
            </a:r>
            <a:r>
              <a:rPr lang="en-US" sz="2800" dirty="0" smtClean="0"/>
              <a:t>-&gt;</a:t>
            </a:r>
            <a:r>
              <a:rPr lang="en-US" sz="2800" dirty="0" err="1" smtClean="0"/>
              <a:t>getTransform</a:t>
            </a:r>
            <a:r>
              <a:rPr lang="en-US" sz="2800" dirty="0" smtClean="0"/>
              <a:t>().rotate(90, 0, 0);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239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pic>
        <p:nvPicPr>
          <p:cNvPr id="1026" name="Picture 2" descr="Image result for south park 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212848"/>
            <a:ext cx="7869596" cy="44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75504" y="3081528"/>
            <a:ext cx="88696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5504" y="302945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7" y="762372"/>
            <a:ext cx="9613861" cy="108093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multiple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Playing music files</a:t>
            </a:r>
          </a:p>
          <a:p>
            <a:r>
              <a:rPr lang="en-US" dirty="0" smtClean="0"/>
              <a:t>Making a sphere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40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412</TotalTime>
  <Words>196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Computer Graphics Final Project: 3D Space Shooter</vt:lpstr>
      <vt:lpstr>Inspiration and Initial Idea</vt:lpstr>
      <vt:lpstr>New Classes   </vt:lpstr>
      <vt:lpstr>Drawing and Animation</vt:lpstr>
      <vt:lpstr>Environment Interactivity </vt:lpstr>
      <vt:lpstr>Lighting</vt:lpstr>
      <vt:lpstr>Code Example</vt:lpstr>
      <vt:lpstr>Demo</vt:lpstr>
      <vt:lpstr>Problems</vt:lpstr>
      <vt:lpstr>Further Development</vt:lpstr>
      <vt:lpstr>Questions?</vt:lpstr>
    </vt:vector>
  </TitlesOfParts>
  <Company>Gonzaga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Final Project: 3D Space Shooter</dc:title>
  <dc:creator>Burke, Andrew A</dc:creator>
  <cp:lastModifiedBy>Burke, Andrew A</cp:lastModifiedBy>
  <cp:revision>26</cp:revision>
  <dcterms:created xsi:type="dcterms:W3CDTF">2016-12-08T04:45:32Z</dcterms:created>
  <dcterms:modified xsi:type="dcterms:W3CDTF">2016-12-08T21:00:55Z</dcterms:modified>
</cp:coreProperties>
</file>