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PT Sans Narrow" panose="020B0604020202020204" charset="0"/>
      <p:regular r:id="rId15"/>
      <p:bold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95" autoAdjust="0"/>
  </p:normalViewPr>
  <p:slideViewPr>
    <p:cSldViewPr snapToGrid="0">
      <p:cViewPr varScale="1">
        <p:scale>
          <a:sx n="139" d="100"/>
          <a:sy n="139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The CYK algorithm checks</a:t>
            </a:r>
            <a:r>
              <a:rPr lang="en-US" baseline="0" dirty="0" smtClean="0"/>
              <a:t> if a string can be derived from a context free grammar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600" dirty="0" smtClean="0"/>
              <a:t>This</a:t>
            </a:r>
            <a:r>
              <a:rPr lang="en-US" sz="9600" baseline="0" dirty="0" smtClean="0"/>
              <a:t> wont be on slides “PAY ATTENSION” CKY is also known as CYK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39371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dirty="0" smtClean="0"/>
              <a:t>We learned how the algorithm works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dirty="0" smtClean="0"/>
              <a:t>We</a:t>
            </a:r>
            <a:r>
              <a:rPr lang="en-US" baseline="0" dirty="0" smtClean="0"/>
              <a:t> created 2 files. One of them has the rules for the grammar in Chomsky normal form, and the other one holds the input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baseline="0" dirty="0" smtClean="0"/>
              <a:t>Then we wrote the program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baseline="0" dirty="0" smtClean="0"/>
              <a:t>Cody will talk about the algorithm in the next slide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Natural Language Processing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algn="l" rtl="0">
              <a:spcBef>
                <a:spcPts val="0"/>
              </a:spcBef>
              <a:buNone/>
            </a:pPr>
            <a:r>
              <a:rPr lang="en" sz="1800"/>
              <a:t>Parsing as Recognition (CYK parser)</a:t>
            </a:r>
          </a:p>
          <a:p>
            <a:pPr lvl="0" indent="457200" algn="l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800"/>
              <a:t>Cody Valle, Sebastian Vargas,  Jinous Esmaeili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074168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While easy, it wasn’t always.</a:t>
            </a:r>
          </a:p>
          <a:p>
            <a:pPr marL="457200" lvl="0" indent="-228600">
              <a:buFont typeface="Open Sans"/>
              <a:buAutoNum type="arabicPeriod"/>
            </a:pPr>
            <a:r>
              <a:rPr lang="en" dirty="0"/>
              <a:t>Putting the matrix into a table</a:t>
            </a:r>
          </a:p>
          <a:p>
            <a:pPr marL="914400" lvl="1" indent="-228600">
              <a:buFont typeface="Open Sans"/>
              <a:buAutoNum type="alphaLcPeriod"/>
            </a:pPr>
            <a:r>
              <a:rPr lang="en" dirty="0"/>
              <a:t>Installing tabulate through the command line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Didn’t read the instructions at first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 dirty="0"/>
              <a:t>Didn’t work at all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 dirty="0"/>
              <a:t>Checked the book, got an idea of what to do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 dirty="0"/>
              <a:t>Worked for the sentence, but not others in the grammar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 dirty="0"/>
              <a:t>Checked the book again, should have read it in the beginning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 Screenshots!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130" name="Shape 130" descr="book_the_fligh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0" cy="1152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 descr="does_the_flight_includ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36264"/>
            <a:ext cx="6800850" cy="140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 Screeenshots!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138" name="Shape 138" descr="include_the_me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167658" cy="127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descr="prefer_that_mea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09671"/>
            <a:ext cx="74866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numCol="2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dirty="0"/>
              <a:t>What is CKY Algorithm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dirty="0"/>
              <a:t>What we did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dirty="0"/>
              <a:t>Algorithm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dirty="0"/>
              <a:t>Completed Parser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dirty="0"/>
              <a:t>Testing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dirty="0" smtClean="0"/>
              <a:t>Challenges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dirty="0" smtClean="0"/>
              <a:t>Extra Screenshots</a:t>
            </a: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76" name="Shape 76" descr="overview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264" y="2849800"/>
            <a:ext cx="1545666" cy="1813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CYK Algorithm?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membership problem of context free grammars: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Given a context-free grammar G and a string u, is u in L(G)?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CKY algorithm employs a bottom-up  approach  to determine the derivability of string.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The algorithm produce derivations of string in L(G), that is, to be a parser.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CYK Trivia!!!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956" y="1256050"/>
            <a:ext cx="6856620" cy="2559036"/>
          </a:xfrm>
        </p:spPr>
        <p:txBody>
          <a:bodyPr/>
          <a:lstStyle/>
          <a:p>
            <a:r>
              <a:rPr lang="en-US" dirty="0" smtClean="0"/>
              <a:t>The CYK parser was invented independently by three different people! John </a:t>
            </a:r>
            <a:r>
              <a:rPr lang="en-US" b="1" dirty="0" err="1" smtClean="0"/>
              <a:t>C</a:t>
            </a:r>
            <a:r>
              <a:rPr lang="en-US" dirty="0" err="1" smtClean="0"/>
              <a:t>ocke</a:t>
            </a:r>
            <a:r>
              <a:rPr lang="en-US" dirty="0" smtClean="0"/>
              <a:t>, Daniel </a:t>
            </a:r>
            <a:r>
              <a:rPr lang="en-US" b="1" dirty="0" smtClean="0"/>
              <a:t>Y</a:t>
            </a:r>
            <a:r>
              <a:rPr lang="en-US" dirty="0" smtClean="0"/>
              <a:t>ounger, and </a:t>
            </a:r>
            <a:r>
              <a:rPr lang="en-US" dirty="0" err="1" smtClean="0"/>
              <a:t>Tadao</a:t>
            </a:r>
            <a:r>
              <a:rPr lang="en-US" dirty="0" smtClean="0"/>
              <a:t> </a:t>
            </a:r>
            <a:r>
              <a:rPr lang="en-US" b="1" dirty="0" err="1" smtClean="0"/>
              <a:t>K</a:t>
            </a:r>
            <a:r>
              <a:rPr lang="en-US" dirty="0" err="1" smtClean="0"/>
              <a:t>asami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8" name="Picture 4" descr="Image result for Tadao Kasam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124" y="2316981"/>
            <a:ext cx="2014611" cy="234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john cock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34" y="2320194"/>
            <a:ext cx="1757267" cy="234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yspace no pictur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30" y="2316981"/>
            <a:ext cx="2348403" cy="234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97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Did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dirty="0"/>
              <a:t>Understand the algorithm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dirty="0"/>
              <a:t>Gather Chomsky context free grammar in  a grammar.txt file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dirty="0"/>
              <a:t>Create string.txt file that contains the string to be parsed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dirty="0"/>
              <a:t>Implemented the CYK parser in Python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91" name="Shape 91" descr="th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125" y="2900500"/>
            <a:ext cx="2529725" cy="12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CKY algorithm: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99" name="Shape 99" descr="Cap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75" y="1959500"/>
            <a:ext cx="3858975" cy="20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 descr="CYKParserCod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9450" y="1959500"/>
            <a:ext cx="4482849" cy="2476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Completed Parser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Completed parse table for “Book the flight through Houston”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108" name="Shape 108" descr="Cap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100" y="1882700"/>
            <a:ext cx="4429899" cy="25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Grammar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9" y="1205158"/>
            <a:ext cx="2695951" cy="3458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18" y="1205158"/>
            <a:ext cx="357237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9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Tested our code with hand and code.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" dirty="0"/>
              <a:t>“Book the flight through Houston”  </a:t>
            </a:r>
          </a:p>
          <a:p>
            <a:pPr marL="1371600" lvl="1" indent="-228600" rtl="0">
              <a:spcBef>
                <a:spcPts val="0"/>
              </a:spcBef>
              <a:spcAft>
                <a:spcPts val="1000"/>
              </a:spcAft>
              <a:buAutoNum type="alphaLcPeriod"/>
            </a:pPr>
            <a:r>
              <a:rPr lang="en" dirty="0"/>
              <a:t>Answer was Yes</a:t>
            </a:r>
          </a:p>
          <a:p>
            <a:pPr marL="914400" lvl="0" indent="-228600">
              <a:buFont typeface="Open Sans"/>
              <a:buAutoNum type="arabicPeriod"/>
            </a:pPr>
            <a:r>
              <a:rPr lang="en" dirty="0"/>
              <a:t>“Prefer from meal through Houston”  </a:t>
            </a:r>
            <a:endParaRPr lang="en" dirty="0"/>
          </a:p>
          <a:p>
            <a:pPr marL="1371600" lvl="1" indent="-228600">
              <a:buFont typeface="Open Sans"/>
              <a:buAutoNum type="alphaLcPeriod"/>
            </a:pPr>
            <a:r>
              <a:rPr lang="en" dirty="0"/>
              <a:t>Answer was No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" dirty="0" smtClean="0"/>
              <a:t>“</a:t>
            </a:r>
            <a:r>
              <a:rPr lang="en" dirty="0"/>
              <a:t>Include that meal near TWA”  </a:t>
            </a:r>
          </a:p>
          <a:p>
            <a:pPr marL="1371600" lvl="1" indent="-228600" rtl="0">
              <a:spcBef>
                <a:spcPts val="0"/>
              </a:spcBef>
              <a:buAutoNum type="alphaLcPeriod"/>
            </a:pPr>
            <a:r>
              <a:rPr lang="en" dirty="0"/>
              <a:t>Answer was Yes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116" name="Shape 116" descr="corre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975" y="2296698"/>
            <a:ext cx="1566400" cy="16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363</Words>
  <Application>Microsoft Office PowerPoint</Application>
  <PresentationFormat>On-screen Show (16:9)</PresentationFormat>
  <Paragraphs>66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PT Sans Narrow</vt:lpstr>
      <vt:lpstr>Arial</vt:lpstr>
      <vt:lpstr>Open Sans</vt:lpstr>
      <vt:lpstr>tropic</vt:lpstr>
      <vt:lpstr>Natural Language Processing</vt:lpstr>
      <vt:lpstr>Overview</vt:lpstr>
      <vt:lpstr>What is CYK Algorithm?</vt:lpstr>
      <vt:lpstr>CYK Trivia!!!</vt:lpstr>
      <vt:lpstr>What We Did </vt:lpstr>
      <vt:lpstr>Algorithm</vt:lpstr>
      <vt:lpstr>Completed Parser</vt:lpstr>
      <vt:lpstr>The Grammar</vt:lpstr>
      <vt:lpstr>Testing</vt:lpstr>
      <vt:lpstr>Challenges</vt:lpstr>
      <vt:lpstr>Extra Screenshots!</vt:lpstr>
      <vt:lpstr>Extra Screeenshots!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Valle, Cody J</dc:creator>
  <cp:lastModifiedBy>Valle, Cody J</cp:lastModifiedBy>
  <cp:revision>6</cp:revision>
  <dcterms:modified xsi:type="dcterms:W3CDTF">2016-12-15T03:48:34Z</dcterms:modified>
</cp:coreProperties>
</file>