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95a0bc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95a0bc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95a0bc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495a0bc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4673b7e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4673b7e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4673b7e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4673b7e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95a0b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95a0b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95a0bc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95a0bc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95a0bc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95a0bc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95a0bc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95a0bc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95a0bc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95a0bc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95a0bce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95a0bc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6600" y="1614075"/>
            <a:ext cx="8118600" cy="11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CSC 180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Cody, Brian, Kevin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2980650"/>
            <a:ext cx="396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Instant feedback on Amazon review</a:t>
            </a:r>
            <a:endParaRPr sz="17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/ Analysis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Despite multiple attempt to reconfigure data and adjust paramter, we are unable to model that could predict a review was worthy of helpfulness upvote on Amazon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review text plays a small factor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product owner might upvote only the reviews they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reviewer’s friend helped making fake numbers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787000" y="1958550"/>
            <a:ext cx="3680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500"/>
              <a:t>Any Question?</a:t>
            </a:r>
            <a:endParaRPr sz="35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79425" y="236725"/>
            <a:ext cx="41754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Q &amp; A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Our project aim to help customer and seller to evalvate how well a product is doing it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From the seller pespective, it gives feedback and helps making improvments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From the customer side, it shows what is good about the product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The goal is to be able to predict the upvotes based off the reviews left on the product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dataset collected from Amzaon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rgbClr val="6FA8DC"/>
                </a:solidFill>
              </a:rPr>
              <a:t>http://snap.stanford.edu/data/web-Amazon.html</a:t>
            </a:r>
            <a:endParaRPr u="sng">
              <a:solidFill>
                <a:srgbClr val="6FA8D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Jun 1995 - Mar 2013, Over 18 years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Beauty product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pproximately</a:t>
            </a:r>
            <a:r>
              <a:rPr lang="zh-TW"/>
              <a:t> 252,056 reviews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1171600"/>
            <a:ext cx="8446449" cy="32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3516549" cy="12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7375"/>
            <a:ext cx="2961675" cy="13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550" y="862307"/>
            <a:ext cx="3175449" cy="1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8296" y="3333912"/>
            <a:ext cx="2116000" cy="94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9346" y="3075025"/>
            <a:ext cx="2984778" cy="1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Spilt data into 80% for traning and 20% for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TF-IDF with word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GloVe pre-trained word embedding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Compare the result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Regression 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RSME score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/ A</a:t>
            </a:r>
            <a:r>
              <a:rPr lang="zh-TW"/>
              <a:t>nalysis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MSRE score: 0.1277255153365108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2206600"/>
            <a:ext cx="3676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01" y="2206600"/>
            <a:ext cx="4318800" cy="25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/ Analysis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 with word embedding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MSRE score: 0.14436161635685488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6600"/>
            <a:ext cx="4907124" cy="24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675" y="2206600"/>
            <a:ext cx="3676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/ Analysis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GloVe pre-trained model </a:t>
            </a:r>
            <a:r>
              <a:rPr lang="zh-TW"/>
              <a:t>MSRE score: 0.14238823781875248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1603050"/>
            <a:ext cx="4846925" cy="327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50" y="2057663"/>
            <a:ext cx="3676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