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9f43a7a0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9f43a7a0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9f43a7a0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9f43a7a0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9f43a7a0f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9f43a7a0f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9f43a7a0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9f43a7a0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9f43a7a0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9f43a7a0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9f43a7a0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9f43a7a0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9f43a7a0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9f43a7a0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R</a:t>
            </a:r>
            <a:r>
              <a:rPr lang="en"/>
              <a:t>ecognition</a:t>
            </a:r>
            <a:r>
              <a:rPr lang="en"/>
              <a:t> using CNN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EE267 	Xichang Yu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cares more about what they eat now.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a market for this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enough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challenging.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25" y="683525"/>
            <a:ext cx="4307751" cy="327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12450"/>
            <a:ext cx="4458324" cy="339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261150" y="848850"/>
            <a:ext cx="373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Food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101: 101 classes, 101000 images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8:2 split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575" y="2000250"/>
            <a:ext cx="3360151" cy="14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350" y="998875"/>
            <a:ext cx="4097375" cy="1710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0" y="2987150"/>
            <a:ext cx="4097384" cy="16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993" y="1029675"/>
            <a:ext cx="3346107" cy="240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425" y="3685363"/>
            <a:ext cx="6802750" cy="7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4094" y="1029675"/>
            <a:ext cx="3360729" cy="24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07975" y="725300"/>
            <a:ext cx="186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EfficientNetB0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MobileNetV2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InceptionNetV1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</a:t>
            </a:r>
            <a:r>
              <a:rPr lang="en"/>
              <a:t>Encountered</a:t>
            </a:r>
            <a:r>
              <a:rPr lang="en"/>
              <a:t> 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Dataset is big and has a lot of classes(101). Numpy arrays(hw, lab) are not feasible to store dataset. Hard</a:t>
            </a:r>
            <a:r>
              <a:rPr lang="en"/>
              <a:t> to find a suitable platform to do the </a:t>
            </a:r>
            <a:r>
              <a:rPr lang="en"/>
              <a:t>training.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(local: lacks hardware,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Colab: unstable, can’t pay with an edu account,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Google cloud: can’t setup a gpu/tpu vm without a pay account,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Kaggle: needs to store dataset on GCS to use TPU)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</a:t>
            </a:r>
            <a:r>
              <a:rPr lang="en"/>
              <a:t>Improvements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epochs would </a:t>
            </a:r>
            <a:r>
              <a:rPr lang="en"/>
              <a:t>definitely</a:t>
            </a:r>
            <a:r>
              <a:rPr lang="en"/>
              <a:t> improve the model.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 the model on Google cloud.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Deploy it on mobile platforms.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testing on model training: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Unfreeze the weights of the </a:t>
            </a:r>
            <a:r>
              <a:rPr lang="en"/>
              <a:t>efficientNet</a:t>
            </a:r>
            <a:r>
              <a:rPr lang="en"/>
              <a:t> layers and train with a low learning 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Aim for a test accuracy of 80%+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