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bcb4309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bcb4309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bcb4309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bcb4309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cb4309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cb4309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cb4309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cb4309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cb4309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bcb4309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cb4309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cb4309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cb43093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bcb43093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cb4309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cb4309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cb4309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bcb4309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Rasa Food Bot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252 Xichang 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you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decide where to eat? Food bot can help.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Saves user time to decide on what to eat.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Discovers new </a:t>
            </a:r>
            <a:r>
              <a:rPr lang="en"/>
              <a:t>restaurants</a:t>
            </a:r>
            <a:r>
              <a:rPr lang="en"/>
              <a:t> and </a:t>
            </a:r>
            <a:r>
              <a:rPr lang="en"/>
              <a:t>cuisines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act as a smart assistant (tells jokes, time, weather, translate….)(in progress)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Web-based app that </a:t>
            </a:r>
            <a:r>
              <a:rPr lang="en"/>
              <a:t>doesn't</a:t>
            </a:r>
            <a:r>
              <a:rPr lang="en"/>
              <a:t> need to be downloaded.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Runs fast, low latency.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</a:t>
            </a:r>
            <a:r>
              <a:rPr lang="en"/>
              <a:t>deployed</a:t>
            </a:r>
            <a:r>
              <a:rPr lang="en"/>
              <a:t> on </a:t>
            </a:r>
            <a:r>
              <a:rPr lang="en"/>
              <a:t>platforms such as slack.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50" y="1152475"/>
            <a:ext cx="1803700" cy="17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0" y="1152475"/>
            <a:ext cx="1715375" cy="21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250" y="1381400"/>
            <a:ext cx="440705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0050" y="2880700"/>
            <a:ext cx="1518459" cy="15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100" y="2880699"/>
            <a:ext cx="1518450" cy="158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47175" y="116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51075" y="123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912"/>
            <a:ext cx="9144003" cy="454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25" y="1332177"/>
            <a:ext cx="6615549" cy="20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5" y="692725"/>
            <a:ext cx="8566927" cy="358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017575"/>
            <a:ext cx="85206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Rasa 3.x doesn’t support some of </a:t>
            </a:r>
            <a:r>
              <a:rPr lang="en"/>
              <a:t>Rasa 2.x </a:t>
            </a:r>
            <a:r>
              <a:rPr lang="en"/>
              <a:t>syntax.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takes a lot of efforts to make the bot pick the right intents sometime.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hard to construct stories that covers all the conversation scenarios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hard to debug yml files. ( took me hours to find one ‘intent’ labeled as  ‘action’)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bot has a hard time to figure out single words.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Photos doesn’t always show on slack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was to deploy in docker.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essons learned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2069525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Rasa is an easy-to-use, helpful framework.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it as a </a:t>
            </a:r>
            <a:r>
              <a:rPr lang="en"/>
              <a:t>future</a:t>
            </a:r>
            <a:r>
              <a:rPr lang="en"/>
              <a:t> website widget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curious about new things, keep learning fun.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