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5E3-C34E-4D5E-B713-BE26D5A7B70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0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5E3-C34E-4D5E-B713-BE26D5A7B70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6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5E3-C34E-4D5E-B713-BE26D5A7B70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5E3-C34E-4D5E-B713-BE26D5A7B70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1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5E3-C34E-4D5E-B713-BE26D5A7B70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5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5E3-C34E-4D5E-B713-BE26D5A7B70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5E3-C34E-4D5E-B713-BE26D5A7B70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5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5E3-C34E-4D5E-B713-BE26D5A7B70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9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5E3-C34E-4D5E-B713-BE26D5A7B70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5E3-C34E-4D5E-B713-BE26D5A7B70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7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5E3-C34E-4D5E-B713-BE26D5A7B70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2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43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rgbClr val="92D05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25E3-C34E-4D5E-B713-BE26D5A7B70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1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Baseball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Cody </a:t>
            </a:r>
            <a:r>
              <a:rPr lang="en-US" dirty="0" err="1" smtClean="0"/>
              <a:t>Zupnick</a:t>
            </a:r>
            <a:r>
              <a:rPr lang="en-US" dirty="0" smtClean="0"/>
              <a:t>, </a:t>
            </a:r>
            <a:r>
              <a:rPr lang="en-US" dirty="0" err="1" smtClean="0"/>
              <a:t>Priya</a:t>
            </a:r>
            <a:r>
              <a:rPr lang="en-US" dirty="0" smtClean="0"/>
              <a:t> </a:t>
            </a:r>
            <a:r>
              <a:rPr lang="en-US" dirty="0" err="1" smtClean="0"/>
              <a:t>Medberry</a:t>
            </a:r>
            <a:r>
              <a:rPr lang="en-US" dirty="0" smtClean="0"/>
              <a:t>, Max Mattioli, Mohammad Radiyat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Run Spike in 2015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4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Home Runs on Contact Over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66667" cy="41142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504867" y="1825625"/>
            <a:ext cx="38489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Totals seem to spike in 2015; top two lines are 2016 and 2017</a:t>
            </a:r>
          </a:p>
          <a:p>
            <a:r>
              <a:rPr lang="en-US" dirty="0" smtClean="0"/>
              <a:t>Manufacturing change in 2015 may be the reason</a:t>
            </a:r>
          </a:p>
          <a:p>
            <a:r>
              <a:rPr lang="en-US" dirty="0" smtClean="0"/>
              <a:t>MLB says nothing is different about the ball since 2015; they might be lying</a:t>
            </a:r>
          </a:p>
        </p:txBody>
      </p:sp>
    </p:spTree>
    <p:extLst>
      <p:ext uri="{BB962C8B-B14F-4D97-AF65-F5344CB8AC3E}">
        <p14:creationId xmlns:p14="http://schemas.microsoft.com/office/powerpoint/2010/main" val="335971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Exploratory analysis should be useful for f</a:t>
            </a:r>
            <a:r>
              <a:rPr lang="en-US" dirty="0" smtClean="0"/>
              <a:t>antasy </a:t>
            </a:r>
            <a:r>
              <a:rPr lang="en-US" dirty="0" smtClean="0"/>
              <a:t>baseball</a:t>
            </a:r>
          </a:p>
          <a:p>
            <a:r>
              <a:rPr lang="en-US" dirty="0" smtClean="0"/>
              <a:t>Analysis may have potential applications for other </a:t>
            </a:r>
            <a:r>
              <a:rPr lang="en-US" dirty="0" smtClean="0"/>
              <a:t>sports</a:t>
            </a:r>
          </a:p>
          <a:p>
            <a:r>
              <a:rPr lang="en-US" dirty="0" smtClean="0"/>
              <a:t>Baseball is at the core of American culture – often referred to as the ‘Great </a:t>
            </a:r>
            <a:r>
              <a:rPr lang="en-US" dirty="0" smtClean="0"/>
              <a:t>American Pastime’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Overview</a:t>
            </a:r>
            <a:endParaRPr lang="en-US" dirty="0"/>
          </a:p>
        </p:txBody>
      </p:sp>
      <p:pic>
        <p:nvPicPr>
          <p:cNvPr id="1026" name="Picture 2" descr="https://s.hswstatic.com/gif/baseball-pitcher-bat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5626"/>
            <a:ext cx="4797066" cy="29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rike z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559" y="1825626"/>
            <a:ext cx="4511702" cy="300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Pitcher data</a:t>
            </a:r>
          </a:p>
          <a:p>
            <a:pPr lvl="1"/>
            <a:r>
              <a:rPr lang="en-US" dirty="0" smtClean="0"/>
              <a:t>Total pitches, types of </a:t>
            </a:r>
            <a:r>
              <a:rPr lang="en-US" dirty="0" smtClean="0"/>
              <a:t>pitches (fastballs, changeups, etc.)</a:t>
            </a:r>
            <a:endParaRPr lang="en-US" dirty="0"/>
          </a:p>
          <a:p>
            <a:r>
              <a:rPr lang="en-US" dirty="0" smtClean="0"/>
              <a:t>Batter data</a:t>
            </a:r>
          </a:p>
          <a:p>
            <a:pPr lvl="1"/>
            <a:r>
              <a:rPr lang="en-US" dirty="0" smtClean="0"/>
              <a:t>Number of at-bats, slugging percentage, several other useful metrics</a:t>
            </a:r>
          </a:p>
          <a:p>
            <a:r>
              <a:rPr lang="en-US" dirty="0" smtClean="0"/>
              <a:t>Injury </a:t>
            </a:r>
            <a:r>
              <a:rPr lang="en-US" dirty="0" smtClean="0"/>
              <a:t>data (scraped, not easily available)</a:t>
            </a:r>
            <a:endParaRPr lang="en-US" dirty="0" smtClean="0"/>
          </a:p>
          <a:p>
            <a:pPr lvl="1"/>
            <a:r>
              <a:rPr lang="en-US" dirty="0" smtClean="0"/>
              <a:t>Injury types, length of </a:t>
            </a:r>
            <a:r>
              <a:rPr lang="en-US" dirty="0" smtClean="0"/>
              <a:t>injury</a:t>
            </a:r>
          </a:p>
          <a:p>
            <a:r>
              <a:rPr lang="en-US" dirty="0" smtClean="0"/>
              <a:t>Aggregate monthly data</a:t>
            </a:r>
          </a:p>
          <a:p>
            <a:pPr lvl="1"/>
            <a:r>
              <a:rPr lang="en-US" dirty="0" smtClean="0"/>
              <a:t>Monthly hits, monthly homeruns, monthly strikeouts, etc.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3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Injuries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6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Injury Types vs Seasonal Pitching Volume 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04866" y="1825625"/>
            <a:ext cx="384893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Shoulder injuries are the most common injury type for pitchers who throw high numbers of pitches in a season</a:t>
            </a:r>
            <a:endParaRPr lang="en-US" dirty="0"/>
          </a:p>
          <a:p>
            <a:r>
              <a:rPr lang="en-US" dirty="0" smtClean="0"/>
              <a:t>Most common injuries overall are shoulder, elbow, back, and arm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66665" cy="411428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504867" y="1825625"/>
            <a:ext cx="38489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Shoulder injuries are the most common injury type for pitchers who throw high numbers of pitches in a season</a:t>
            </a:r>
          </a:p>
          <a:p>
            <a:r>
              <a:rPr lang="en-US" smtClean="0"/>
              <a:t>Most common injuries overall are shoulder, elbow, back, and 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6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Injury Types vs Days </a:t>
            </a:r>
            <a:r>
              <a:rPr lang="en-US" dirty="0"/>
              <a:t>S</a:t>
            </a:r>
            <a:r>
              <a:rPr lang="en-US" dirty="0" smtClean="0"/>
              <a:t>ustained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66667" cy="41142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504867" y="1825625"/>
            <a:ext cx="38489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Elbow Tommy John injuries have highest median days</a:t>
            </a:r>
          </a:p>
          <a:p>
            <a:r>
              <a:rPr lang="en-US" dirty="0" smtClean="0"/>
              <a:t>Lots of shoulder and elbow injuries, but these are among the bottom half in terms of median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1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Injury Type vs Effect on Power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66667" cy="41142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504867" y="1825625"/>
            <a:ext cx="38489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Lower body injuries affect batters the most; makes sense because much of batting power comes from lower body</a:t>
            </a:r>
          </a:p>
          <a:p>
            <a:r>
              <a:rPr lang="en-US" dirty="0" smtClean="0"/>
              <a:t>Strangely (?), toe injuries are the among the worst for batting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0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Injury Type vs Likelihood of Future </a:t>
            </a:r>
            <a:r>
              <a:rPr lang="en-US" dirty="0"/>
              <a:t>I</a:t>
            </a:r>
            <a:r>
              <a:rPr lang="en-US" dirty="0" smtClean="0"/>
              <a:t>njury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66667" cy="41142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504867" y="1825625"/>
            <a:ext cx="38489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Seems that some injuries are more predictive of future injury than others</a:t>
            </a:r>
          </a:p>
          <a:p>
            <a:r>
              <a:rPr lang="en-US" dirty="0" smtClean="0"/>
              <a:t>Caveat: not much injury data because it’s hard to find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3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330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Baseball Data Analysis</vt:lpstr>
      <vt:lpstr>Motivation</vt:lpstr>
      <vt:lpstr>Quick Overview</vt:lpstr>
      <vt:lpstr>Raw Data</vt:lpstr>
      <vt:lpstr>Injuries</vt:lpstr>
      <vt:lpstr>Injury Types vs Seasonal Pitching Volume  </vt:lpstr>
      <vt:lpstr>Injury Types vs Days Sustained</vt:lpstr>
      <vt:lpstr>Injury Type vs Effect on Power</vt:lpstr>
      <vt:lpstr>Injury Type vs Likelihood of Future Injury</vt:lpstr>
      <vt:lpstr>Home Run Spike in 2015</vt:lpstr>
      <vt:lpstr>Total Home Runs on Contact Over Time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Data Analysis</dc:title>
  <dc:creator>Kevin Hung</dc:creator>
  <cp:lastModifiedBy>Kevin Hung</cp:lastModifiedBy>
  <cp:revision>16</cp:revision>
  <dcterms:created xsi:type="dcterms:W3CDTF">2018-04-18T13:40:00Z</dcterms:created>
  <dcterms:modified xsi:type="dcterms:W3CDTF">2018-04-19T13:01:14Z</dcterms:modified>
</cp:coreProperties>
</file>