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A0"/>
    <a:srgbClr val="644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69502-1EBF-40F3-9F89-58E6C2C66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CFDDC-1191-45BF-96B4-83DE58D7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8945E-4229-4D87-9329-CBC7EF47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7BCBE-DC2F-485A-AE3E-12976BE4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8444B-9CE3-4917-82E8-4F8B600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79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989D-C47F-4739-B8FC-8162BBE9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1AED6A-D158-488E-8F23-E0E4789FD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91F62-5377-48ED-B6B9-7DCBE15D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24097-6800-4035-84DE-CAAB6ABE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B935C-7C12-4B9C-80E2-A34E2ADB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4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58C20E-3F69-41CB-B0C7-AEECAB3FF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19AFB-3FF8-4B61-B540-17318B675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4CC0D-22B3-40B3-9E0D-05BC7DE4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69374-0A4C-4C0F-B977-23EAC35E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1CE73-1642-480E-AF41-102057E6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728F0-841F-4B54-8B6A-B3BCB40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961A0-5D30-4BA4-8AC4-CB8C9889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97081-C622-482B-80B2-D59A2C4A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D3940-331F-488E-841D-378CE098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FA598-6309-470F-87F5-282A741E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8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9B03-D2BC-42C8-980F-A5212F2D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6CA6C-F474-444D-9077-C307A429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3AAEC-B616-42A3-A738-6A687EC4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A237D-F241-461F-A2AE-16129A90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9C740-037D-4126-A1BE-64349DF0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E736B-AA41-4F1B-9A64-272C4343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A18B9-C735-4664-8AF2-2B64EA41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32D63F-36D8-4960-8138-61B66B1F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FCAA3E-8109-4C9C-BA62-BA527020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B0A5AB-60DC-473B-A751-236B24AB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E47FB-F803-41A7-879A-37E82B27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51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3744-A6A7-4734-BE7E-A966E9E9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35546B-5C6C-4209-BCA7-9F0D69A5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2AB669-89B3-4C80-BAE0-B041FDF7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52D3C1-7238-4608-B050-6E369295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E5ADEE-9E83-455F-A1B0-D7FE66FAD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BC704E-6B55-4EF6-BABC-0B6FC94A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94E55D-372F-490A-A4E0-A2DA2C39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3D9A50-005A-4EF8-B610-5D54A971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0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25176-37C5-42AA-8471-D158D89E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DFD94B-CA7A-4555-911C-58D651D7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791671-BB70-4549-9353-B5D04703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46073-4D1C-4776-9F41-EC82B7DE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77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BF3677-9C4E-4610-843D-C2F3F34A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61AC68-92F2-4FB3-8C96-22BE7AD0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44DC5-A6A7-446C-B67F-4D8A7EFB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68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5274-58BB-43F2-A9EE-E32ACD05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C0B29-CB70-4E79-88CE-057186023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1AADCA-3B6F-489C-94DC-4CDA6AF3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B593A3-10D2-48C1-95E6-28E3579E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C93CD-97C3-42F0-A420-E69DB573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01904E-F1AA-427D-B0E7-84A30D2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1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6FD32-692D-44D6-9B4F-2E4ABAD2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54A45D-6398-4DC4-BD4F-265DA20FF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678B0-CC27-4AF2-BB9F-48D7762A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2A2CD5-4C1B-4C7C-A20B-52790F6A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C9A64-612E-46A6-BC44-3E8D4713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EDBA5-A250-4F54-9059-7C2F2C80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7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EAA18F-E6AE-43F8-A073-7C3F37F3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A46C26-EB18-4B92-8656-41BF877A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29CCC-2DD8-400E-8C32-113E23909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E950-45EA-4373-ABA0-0505E8D1242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C13FE-C2FB-464D-B116-12AFA814E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59D10-5230-4248-839C-1C3CDB9CC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73A6E7A-9A0F-475F-BF9F-983A0B413B46}"/>
              </a:ext>
            </a:extLst>
          </p:cNvPr>
          <p:cNvGrpSpPr/>
          <p:nvPr/>
        </p:nvGrpSpPr>
        <p:grpSpPr>
          <a:xfrm>
            <a:off x="1759343" y="821056"/>
            <a:ext cx="3723809" cy="5333333"/>
            <a:chOff x="1759343" y="821056"/>
            <a:chExt cx="3723809" cy="533333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0E3048D-96C4-4C5E-9533-DB188180F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343" y="821056"/>
              <a:ext cx="3723809" cy="5333333"/>
            </a:xfrm>
            <a:prstGeom prst="rect">
              <a:avLst/>
            </a:prstGeom>
          </p:spPr>
        </p:pic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8B2EDEA-5E77-42F4-9A03-B9D13503E5F5}"/>
                </a:ext>
              </a:extLst>
            </p:cNvPr>
            <p:cNvGrpSpPr/>
            <p:nvPr/>
          </p:nvGrpSpPr>
          <p:grpSpPr>
            <a:xfrm>
              <a:off x="1759343" y="5243119"/>
              <a:ext cx="3723809" cy="911270"/>
              <a:chOff x="1759343" y="5243119"/>
              <a:chExt cx="3723809" cy="91127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CF42EBF-F960-40B1-9C11-17DA5DC9B1F7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0E9E76-785E-4D71-8C9E-BD0579465EF1}"/>
                  </a:ext>
                </a:extLst>
              </p:cNvPr>
              <p:cNvSpPr/>
              <p:nvPr/>
            </p:nvSpPr>
            <p:spPr>
              <a:xfrm>
                <a:off x="2264144" y="5245748"/>
                <a:ext cx="271420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cap="none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Júlia Budavicius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901D8DF-019D-4510-AA2A-A30D83757BB0}"/>
                  </a:ext>
                </a:extLst>
              </p:cNvPr>
              <p:cNvSpPr/>
              <p:nvPr/>
            </p:nvSpPr>
            <p:spPr>
              <a:xfrm>
                <a:off x="3278845" y="5685380"/>
                <a:ext cx="684803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CEO</a:t>
                </a:r>
                <a:endParaRPr lang="pt-BR" sz="2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CA6E871-0AB5-47F0-8E57-58054D0B80FF}"/>
              </a:ext>
            </a:extLst>
          </p:cNvPr>
          <p:cNvGrpSpPr/>
          <p:nvPr/>
        </p:nvGrpSpPr>
        <p:grpSpPr>
          <a:xfrm>
            <a:off x="6566234" y="835736"/>
            <a:ext cx="3723810" cy="5333333"/>
            <a:chOff x="6566234" y="835736"/>
            <a:chExt cx="3723810" cy="533333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4367D17-CFE6-4E53-A333-66B157C34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235" y="835736"/>
              <a:ext cx="3723809" cy="5333333"/>
            </a:xfrm>
            <a:prstGeom prst="rect">
              <a:avLst/>
            </a:prstGeom>
          </p:spPr>
        </p:pic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C8850F73-363B-4193-B13C-F0B8A1C795EB}"/>
                </a:ext>
              </a:extLst>
            </p:cNvPr>
            <p:cNvGrpSpPr/>
            <p:nvPr/>
          </p:nvGrpSpPr>
          <p:grpSpPr>
            <a:xfrm>
              <a:off x="6566234" y="5243119"/>
              <a:ext cx="3723809" cy="911270"/>
              <a:chOff x="1759343" y="5243119"/>
              <a:chExt cx="3723809" cy="91127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FF4C6FA-2888-48F2-B603-2FC2B8793675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F52E623-B4E6-4B53-9AFD-7579AC30DE71}"/>
                  </a:ext>
                </a:extLst>
              </p:cNvPr>
              <p:cNvSpPr/>
              <p:nvPr/>
            </p:nvSpPr>
            <p:spPr>
              <a:xfrm>
                <a:off x="2078296" y="5245748"/>
                <a:ext cx="308590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Guilherme Almeida</a:t>
                </a:r>
                <a:endParaRPr lang="pt-BR" sz="2400" b="1" cap="none" spc="50" dirty="0">
                  <a:ln w="0">
                    <a:solidFill>
                      <a:srgbClr val="EDE9A0"/>
                    </a:solidFill>
                  </a:ln>
                  <a:solidFill>
                    <a:srgbClr val="EDE9A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22F3BE3-97F3-46D7-8419-06E2B76DB203}"/>
                  </a:ext>
                </a:extLst>
              </p:cNvPr>
              <p:cNvSpPr/>
              <p:nvPr/>
            </p:nvSpPr>
            <p:spPr>
              <a:xfrm>
                <a:off x="2208012" y="5685380"/>
                <a:ext cx="282647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Tecnologia da Informação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88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38FA19F1-DC55-4B53-9B35-2D404657ECDC}"/>
              </a:ext>
            </a:extLst>
          </p:cNvPr>
          <p:cNvGrpSpPr/>
          <p:nvPr/>
        </p:nvGrpSpPr>
        <p:grpSpPr>
          <a:xfrm>
            <a:off x="2203507" y="821390"/>
            <a:ext cx="3723809" cy="5333333"/>
            <a:chOff x="2203507" y="821390"/>
            <a:chExt cx="3723809" cy="5333333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8BE2E97-21A2-4FD4-B7D7-1BA793749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07" y="821390"/>
              <a:ext cx="3723809" cy="5333333"/>
            </a:xfrm>
            <a:prstGeom prst="rect">
              <a:avLst/>
            </a:prstGeom>
          </p:spPr>
        </p:pic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C9348469-D240-448D-90BA-BD55B4CA8493}"/>
                </a:ext>
              </a:extLst>
            </p:cNvPr>
            <p:cNvGrpSpPr/>
            <p:nvPr/>
          </p:nvGrpSpPr>
          <p:grpSpPr>
            <a:xfrm>
              <a:off x="2203507" y="5243119"/>
              <a:ext cx="3723809" cy="911270"/>
              <a:chOff x="1759343" y="5243119"/>
              <a:chExt cx="3723809" cy="911270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B0C69946-4EDB-40C8-9B9D-CE4A6AA7CEEE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8D48B02-2BB6-404A-9A76-C1A84631E3DD}"/>
                  </a:ext>
                </a:extLst>
              </p:cNvPr>
              <p:cNvSpPr/>
              <p:nvPr/>
            </p:nvSpPr>
            <p:spPr>
              <a:xfrm>
                <a:off x="2321443" y="5245748"/>
                <a:ext cx="259962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Mateus Vinicius</a:t>
                </a:r>
                <a:endParaRPr lang="pt-BR" sz="2400" b="1" cap="none" spc="50" dirty="0">
                  <a:ln w="0">
                    <a:solidFill>
                      <a:srgbClr val="EDE9A0"/>
                    </a:solidFill>
                  </a:ln>
                  <a:solidFill>
                    <a:srgbClr val="EDE9A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44527009-E40D-4953-B071-8087A9409F6A}"/>
                  </a:ext>
                </a:extLst>
              </p:cNvPr>
              <p:cNvSpPr/>
              <p:nvPr/>
            </p:nvSpPr>
            <p:spPr>
              <a:xfrm>
                <a:off x="2208049" y="5685380"/>
                <a:ext cx="282641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Analista &amp; Desenvolvedor</a:t>
                </a:r>
              </a:p>
            </p:txBody>
          </p:sp>
        </p:grp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3B2966E-BB5A-4AAF-A1E6-1F4A59196D41}"/>
              </a:ext>
            </a:extLst>
          </p:cNvPr>
          <p:cNvGrpSpPr/>
          <p:nvPr/>
        </p:nvGrpSpPr>
        <p:grpSpPr>
          <a:xfrm>
            <a:off x="6650124" y="821389"/>
            <a:ext cx="3723809" cy="5333333"/>
            <a:chOff x="6650124" y="821389"/>
            <a:chExt cx="3723809" cy="5333333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B22A9150-20A7-4241-B5FC-8D4098F1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124" y="821389"/>
              <a:ext cx="3723809" cy="5333333"/>
            </a:xfrm>
            <a:prstGeom prst="rect">
              <a:avLst/>
            </a:prstGeom>
          </p:spPr>
        </p:pic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E203FBA7-690C-4F39-888E-18D289C6F892}"/>
                </a:ext>
              </a:extLst>
            </p:cNvPr>
            <p:cNvGrpSpPr/>
            <p:nvPr/>
          </p:nvGrpSpPr>
          <p:grpSpPr>
            <a:xfrm>
              <a:off x="6650124" y="5243119"/>
              <a:ext cx="3723809" cy="911270"/>
              <a:chOff x="1759343" y="5243119"/>
              <a:chExt cx="3723809" cy="911270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6FD516B1-244F-4B8F-AB93-8A1877F63B98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BAE6DD56-8437-4ED7-B035-3BBA224AE310}"/>
                  </a:ext>
                </a:extLst>
              </p:cNvPr>
              <p:cNvSpPr/>
              <p:nvPr/>
            </p:nvSpPr>
            <p:spPr>
              <a:xfrm>
                <a:off x="2461316" y="5245748"/>
                <a:ext cx="231986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cap="none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Rafael Coelho</a:t>
                </a: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56BA951F-1F3B-46C0-A62D-25FED8E007CB}"/>
                  </a:ext>
                </a:extLst>
              </p:cNvPr>
              <p:cNvSpPr/>
              <p:nvPr/>
            </p:nvSpPr>
            <p:spPr>
              <a:xfrm>
                <a:off x="3278845" y="5685380"/>
                <a:ext cx="684803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CEO</a:t>
                </a:r>
                <a:endParaRPr lang="pt-BR" sz="2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2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CC3FC0-9E47-4313-9B94-DF52362DC648}"/>
              </a:ext>
            </a:extLst>
          </p:cNvPr>
          <p:cNvGrpSpPr/>
          <p:nvPr/>
        </p:nvGrpSpPr>
        <p:grpSpPr>
          <a:xfrm>
            <a:off x="6750560" y="820723"/>
            <a:ext cx="3724275" cy="5334000"/>
            <a:chOff x="6750560" y="820723"/>
            <a:chExt cx="3724275" cy="53340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A872473-142C-4C1C-8EC5-EE789156F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60" y="820723"/>
              <a:ext cx="3724275" cy="5334000"/>
            </a:xfrm>
            <a:prstGeom prst="rect">
              <a:avLst/>
            </a:prstGeom>
          </p:spPr>
        </p:pic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C7CDB2C-72C5-46A0-93B7-DF29DC9A0F05}"/>
                </a:ext>
              </a:extLst>
            </p:cNvPr>
            <p:cNvGrpSpPr/>
            <p:nvPr/>
          </p:nvGrpSpPr>
          <p:grpSpPr>
            <a:xfrm>
              <a:off x="6751026" y="5243119"/>
              <a:ext cx="3723809" cy="911270"/>
              <a:chOff x="1759343" y="5243119"/>
              <a:chExt cx="3723809" cy="91127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30180522-EA1B-4CCD-B46B-10DE1D576A1B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0B060A5-EB2D-42B1-A25C-1E559A334725}"/>
                  </a:ext>
                </a:extLst>
              </p:cNvPr>
              <p:cNvSpPr/>
              <p:nvPr/>
            </p:nvSpPr>
            <p:spPr>
              <a:xfrm>
                <a:off x="2238604" y="5245748"/>
                <a:ext cx="276530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Leonardo Arruda</a:t>
                </a:r>
                <a:endParaRPr lang="pt-BR" sz="2400" b="1" cap="none" spc="50" dirty="0">
                  <a:ln w="0">
                    <a:solidFill>
                      <a:srgbClr val="EDE9A0"/>
                    </a:solidFill>
                  </a:ln>
                  <a:solidFill>
                    <a:srgbClr val="EDE9A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553DBB3-4CA3-46A2-B4D6-E3926154BACE}"/>
                  </a:ext>
                </a:extLst>
              </p:cNvPr>
              <p:cNvSpPr/>
              <p:nvPr/>
            </p:nvSpPr>
            <p:spPr>
              <a:xfrm>
                <a:off x="2208049" y="5685380"/>
                <a:ext cx="282641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Analista &amp; Desenvolvedor</a:t>
                </a:r>
              </a:p>
            </p:txBody>
          </p:sp>
        </p:grp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07FE779-16E8-4E37-A409-847FCDD7D901}"/>
              </a:ext>
            </a:extLst>
          </p:cNvPr>
          <p:cNvGrpSpPr/>
          <p:nvPr/>
        </p:nvGrpSpPr>
        <p:grpSpPr>
          <a:xfrm>
            <a:off x="1659126" y="762333"/>
            <a:ext cx="3723810" cy="5333333"/>
            <a:chOff x="1659126" y="762333"/>
            <a:chExt cx="3723810" cy="533333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2BAF88E-A624-4448-B880-0380C2A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127" y="762333"/>
              <a:ext cx="3723809" cy="5333333"/>
            </a:xfrm>
            <a:prstGeom prst="rect">
              <a:avLst/>
            </a:prstGeom>
          </p:spPr>
        </p:pic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75F3DB31-86E3-4BE4-B110-3D93EB8883C9}"/>
                </a:ext>
              </a:extLst>
            </p:cNvPr>
            <p:cNvGrpSpPr/>
            <p:nvPr/>
          </p:nvGrpSpPr>
          <p:grpSpPr>
            <a:xfrm>
              <a:off x="1659126" y="5184396"/>
              <a:ext cx="3723809" cy="911270"/>
              <a:chOff x="1759343" y="5243119"/>
              <a:chExt cx="3723809" cy="91127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EEF8263-D502-4E34-A852-A63EF5C7DA4A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77ED91D-5683-44E7-AADF-E4F6ACB59B60}"/>
                  </a:ext>
                </a:extLst>
              </p:cNvPr>
              <p:cNvSpPr/>
              <p:nvPr/>
            </p:nvSpPr>
            <p:spPr>
              <a:xfrm>
                <a:off x="2475749" y="5245748"/>
                <a:ext cx="229101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Thaís Oliveira</a:t>
                </a:r>
                <a:endParaRPr lang="pt-BR" sz="2400" b="1" cap="none" spc="50" dirty="0">
                  <a:ln w="0">
                    <a:solidFill>
                      <a:srgbClr val="EDE9A0"/>
                    </a:solidFill>
                  </a:ln>
                  <a:solidFill>
                    <a:srgbClr val="EDE9A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909CE9A-1B76-4F9B-8934-7F0B94098173}"/>
                  </a:ext>
                </a:extLst>
              </p:cNvPr>
              <p:cNvSpPr/>
              <p:nvPr/>
            </p:nvSpPr>
            <p:spPr>
              <a:xfrm>
                <a:off x="2208019" y="5685380"/>
                <a:ext cx="282647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Tecnologia da Informação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796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THAIS CAMPOS DE OLIVEIRA</cp:lastModifiedBy>
  <cp:revision>4</cp:revision>
  <dcterms:created xsi:type="dcterms:W3CDTF">2021-04-15T22:01:24Z</dcterms:created>
  <dcterms:modified xsi:type="dcterms:W3CDTF">2021-04-15T22:12:07Z</dcterms:modified>
</cp:coreProperties>
</file>