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DE9A3"/>
    <a:srgbClr val="55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Agro%20Cane%20(PI)%20-%20Sprint%202\Agro-Cane---Sprint-2\Sprint2\PI\Quartis\Quart.%20Agro%20Cane%20(Guilherm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Agro%20Cane%20(PI)%20-%20Sprint%202\Agro-Cane---Sprint-2\Sprint2\PI\Quartis\Quart.%20Agro%20Cane%20(Guilherme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BR"/>
              <a:t>Abril / Semana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MÁXIMO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Planilha6!$F$29:$F$52</c:f>
              <c:numCache>
                <c:formatCode>0.00</c:formatCode>
                <c:ptCount val="24"/>
                <c:pt idx="0">
                  <c:v>64.428571428571431</c:v>
                </c:pt>
                <c:pt idx="1">
                  <c:v>64.428571428571431</c:v>
                </c:pt>
                <c:pt idx="2">
                  <c:v>64.428571428571431</c:v>
                </c:pt>
                <c:pt idx="3">
                  <c:v>64.428571428571431</c:v>
                </c:pt>
                <c:pt idx="4">
                  <c:v>64.428571428571431</c:v>
                </c:pt>
                <c:pt idx="5">
                  <c:v>64.428571428571431</c:v>
                </c:pt>
                <c:pt idx="6">
                  <c:v>64.428571428571431</c:v>
                </c:pt>
                <c:pt idx="7">
                  <c:v>64.428571428571431</c:v>
                </c:pt>
                <c:pt idx="8">
                  <c:v>64.428571428571431</c:v>
                </c:pt>
                <c:pt idx="9">
                  <c:v>64.428571428571431</c:v>
                </c:pt>
                <c:pt idx="10">
                  <c:v>64.428571428571431</c:v>
                </c:pt>
                <c:pt idx="11">
                  <c:v>64.428571428571431</c:v>
                </c:pt>
                <c:pt idx="12">
                  <c:v>64.428571428571431</c:v>
                </c:pt>
                <c:pt idx="13">
                  <c:v>64.428571428571431</c:v>
                </c:pt>
                <c:pt idx="14">
                  <c:v>64.428571428571431</c:v>
                </c:pt>
                <c:pt idx="15">
                  <c:v>64.428571428571431</c:v>
                </c:pt>
                <c:pt idx="16">
                  <c:v>64.428571428571431</c:v>
                </c:pt>
                <c:pt idx="17">
                  <c:v>64.428571428571431</c:v>
                </c:pt>
                <c:pt idx="18">
                  <c:v>64.428571428571431</c:v>
                </c:pt>
                <c:pt idx="19">
                  <c:v>64.428571428571431</c:v>
                </c:pt>
                <c:pt idx="20">
                  <c:v>64.428571428571431</c:v>
                </c:pt>
                <c:pt idx="21">
                  <c:v>64.428571428571431</c:v>
                </c:pt>
                <c:pt idx="22">
                  <c:v>64.428571428571431</c:v>
                </c:pt>
                <c:pt idx="23">
                  <c:v>64.428571428571431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5C-4D05-8E52-1E9300C1F7FA}"/>
            </c:ext>
          </c:extLst>
        </c:ser>
        <c:ser>
          <c:idx val="2"/>
          <c:order val="1"/>
          <c:tx>
            <c:v>3º QUARTIL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Planilha6!$E$29:$E$52</c:f>
              <c:numCache>
                <c:formatCode>0.00</c:formatCode>
                <c:ptCount val="24"/>
                <c:pt idx="0">
                  <c:v>53</c:v>
                </c:pt>
                <c:pt idx="1">
                  <c:v>53</c:v>
                </c:pt>
                <c:pt idx="2">
                  <c:v>53</c:v>
                </c:pt>
                <c:pt idx="3">
                  <c:v>53</c:v>
                </c:pt>
                <c:pt idx="4">
                  <c:v>53</c:v>
                </c:pt>
                <c:pt idx="5">
                  <c:v>53</c:v>
                </c:pt>
                <c:pt idx="6">
                  <c:v>53</c:v>
                </c:pt>
                <c:pt idx="7">
                  <c:v>53</c:v>
                </c:pt>
                <c:pt idx="8">
                  <c:v>53</c:v>
                </c:pt>
                <c:pt idx="9">
                  <c:v>53</c:v>
                </c:pt>
                <c:pt idx="10">
                  <c:v>53</c:v>
                </c:pt>
                <c:pt idx="11">
                  <c:v>53</c:v>
                </c:pt>
                <c:pt idx="12">
                  <c:v>53</c:v>
                </c:pt>
                <c:pt idx="13">
                  <c:v>53</c:v>
                </c:pt>
                <c:pt idx="14">
                  <c:v>53</c:v>
                </c:pt>
                <c:pt idx="15">
                  <c:v>53</c:v>
                </c:pt>
                <c:pt idx="16">
                  <c:v>53</c:v>
                </c:pt>
                <c:pt idx="17">
                  <c:v>53</c:v>
                </c:pt>
                <c:pt idx="18">
                  <c:v>53</c:v>
                </c:pt>
                <c:pt idx="19">
                  <c:v>53</c:v>
                </c:pt>
                <c:pt idx="20">
                  <c:v>53</c:v>
                </c:pt>
                <c:pt idx="21">
                  <c:v>53</c:v>
                </c:pt>
                <c:pt idx="22">
                  <c:v>53</c:v>
                </c:pt>
                <c:pt idx="23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5C-4D05-8E52-1E9300C1F7FA}"/>
            </c:ext>
          </c:extLst>
        </c:ser>
        <c:ser>
          <c:idx val="3"/>
          <c:order val="2"/>
          <c:tx>
            <c:v>MEDIANA</c:v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Planilha6!$D$29:$D$52</c:f>
              <c:numCache>
                <c:formatCode>0.00</c:formatCode>
                <c:ptCount val="24"/>
                <c:pt idx="0">
                  <c:v>49</c:v>
                </c:pt>
                <c:pt idx="1">
                  <c:v>49</c:v>
                </c:pt>
                <c:pt idx="2">
                  <c:v>49</c:v>
                </c:pt>
                <c:pt idx="3">
                  <c:v>49</c:v>
                </c:pt>
                <c:pt idx="4">
                  <c:v>49</c:v>
                </c:pt>
                <c:pt idx="5">
                  <c:v>49</c:v>
                </c:pt>
                <c:pt idx="6">
                  <c:v>49</c:v>
                </c:pt>
                <c:pt idx="7">
                  <c:v>49</c:v>
                </c:pt>
                <c:pt idx="8">
                  <c:v>49</c:v>
                </c:pt>
                <c:pt idx="9">
                  <c:v>49</c:v>
                </c:pt>
                <c:pt idx="10">
                  <c:v>49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49</c:v>
                </c:pt>
                <c:pt idx="15">
                  <c:v>49</c:v>
                </c:pt>
                <c:pt idx="16">
                  <c:v>49</c:v>
                </c:pt>
                <c:pt idx="17">
                  <c:v>49</c:v>
                </c:pt>
                <c:pt idx="18">
                  <c:v>49</c:v>
                </c:pt>
                <c:pt idx="19">
                  <c:v>49</c:v>
                </c:pt>
                <c:pt idx="20">
                  <c:v>49</c:v>
                </c:pt>
                <c:pt idx="21">
                  <c:v>49</c:v>
                </c:pt>
                <c:pt idx="22">
                  <c:v>49</c:v>
                </c:pt>
                <c:pt idx="23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5C-4D05-8E52-1E9300C1F7FA}"/>
            </c:ext>
          </c:extLst>
        </c:ser>
        <c:ser>
          <c:idx val="4"/>
          <c:order val="3"/>
          <c:tx>
            <c:v>MÉDIA</c:v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Planilha6!$C$29:$C$52</c:f>
              <c:numCache>
                <c:formatCode>0.00</c:formatCode>
                <c:ptCount val="24"/>
                <c:pt idx="0">
                  <c:v>49.940476190476204</c:v>
                </c:pt>
                <c:pt idx="1">
                  <c:v>49.940476190476204</c:v>
                </c:pt>
                <c:pt idx="2">
                  <c:v>49.940476190476204</c:v>
                </c:pt>
                <c:pt idx="3">
                  <c:v>49.940476190476204</c:v>
                </c:pt>
                <c:pt idx="4">
                  <c:v>49.940476190476204</c:v>
                </c:pt>
                <c:pt idx="5">
                  <c:v>49.940476190476204</c:v>
                </c:pt>
                <c:pt idx="6">
                  <c:v>49.940476190476204</c:v>
                </c:pt>
                <c:pt idx="7">
                  <c:v>49.940476190476204</c:v>
                </c:pt>
                <c:pt idx="8">
                  <c:v>49.940476190476204</c:v>
                </c:pt>
                <c:pt idx="9">
                  <c:v>49.940476190476204</c:v>
                </c:pt>
                <c:pt idx="10">
                  <c:v>49.940476190476204</c:v>
                </c:pt>
                <c:pt idx="11">
                  <c:v>49.940476190476204</c:v>
                </c:pt>
                <c:pt idx="12">
                  <c:v>49.940476190476204</c:v>
                </c:pt>
                <c:pt idx="13">
                  <c:v>49.940476190476204</c:v>
                </c:pt>
                <c:pt idx="14">
                  <c:v>49.940476190476204</c:v>
                </c:pt>
                <c:pt idx="15">
                  <c:v>49.940476190476204</c:v>
                </c:pt>
                <c:pt idx="16">
                  <c:v>49.940476190476204</c:v>
                </c:pt>
                <c:pt idx="17">
                  <c:v>49.940476190476204</c:v>
                </c:pt>
                <c:pt idx="18">
                  <c:v>49.940476190476204</c:v>
                </c:pt>
                <c:pt idx="19">
                  <c:v>49.940476190476204</c:v>
                </c:pt>
                <c:pt idx="20">
                  <c:v>49.940476190476204</c:v>
                </c:pt>
                <c:pt idx="21">
                  <c:v>49.940476190476204</c:v>
                </c:pt>
                <c:pt idx="22">
                  <c:v>49.940476190476204</c:v>
                </c:pt>
                <c:pt idx="23">
                  <c:v>49.940476190476204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5C-4D05-8E52-1E9300C1F7FA}"/>
            </c:ext>
          </c:extLst>
        </c:ser>
        <c:ser>
          <c:idx val="5"/>
          <c:order val="4"/>
          <c:tx>
            <c:v>1º QUARTIL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Planilha6!$B$29:$B$52</c:f>
              <c:numCache>
                <c:formatCode>0.00</c:formatCode>
                <c:ptCount val="24"/>
                <c:pt idx="0">
                  <c:v>46.142857142857139</c:v>
                </c:pt>
                <c:pt idx="1">
                  <c:v>46.142857142857139</c:v>
                </c:pt>
                <c:pt idx="2">
                  <c:v>46.142857142857139</c:v>
                </c:pt>
                <c:pt idx="3">
                  <c:v>46.142857142857139</c:v>
                </c:pt>
                <c:pt idx="4">
                  <c:v>46.142857142857139</c:v>
                </c:pt>
                <c:pt idx="5">
                  <c:v>46.142857142857139</c:v>
                </c:pt>
                <c:pt idx="6">
                  <c:v>46.142857142857139</c:v>
                </c:pt>
                <c:pt idx="7">
                  <c:v>46.142857142857139</c:v>
                </c:pt>
                <c:pt idx="8">
                  <c:v>46.142857142857139</c:v>
                </c:pt>
                <c:pt idx="9">
                  <c:v>46.142857142857139</c:v>
                </c:pt>
                <c:pt idx="10">
                  <c:v>46.142857142857139</c:v>
                </c:pt>
                <c:pt idx="11">
                  <c:v>46.142857142857139</c:v>
                </c:pt>
                <c:pt idx="12">
                  <c:v>46.142857142857139</c:v>
                </c:pt>
                <c:pt idx="13">
                  <c:v>46.142857142857139</c:v>
                </c:pt>
                <c:pt idx="14">
                  <c:v>46.142857142857139</c:v>
                </c:pt>
                <c:pt idx="15">
                  <c:v>46.142857142857139</c:v>
                </c:pt>
                <c:pt idx="16">
                  <c:v>46.142857142857139</c:v>
                </c:pt>
                <c:pt idx="17">
                  <c:v>46.142857142857139</c:v>
                </c:pt>
                <c:pt idx="18">
                  <c:v>46.142857142857139</c:v>
                </c:pt>
                <c:pt idx="19">
                  <c:v>46.142857142857139</c:v>
                </c:pt>
                <c:pt idx="20">
                  <c:v>46.142857142857139</c:v>
                </c:pt>
                <c:pt idx="21">
                  <c:v>46.142857142857139</c:v>
                </c:pt>
                <c:pt idx="22">
                  <c:v>46.142857142857139</c:v>
                </c:pt>
                <c:pt idx="23">
                  <c:v>46.142857142857139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5C-4D05-8E52-1E9300C1F7FA}"/>
            </c:ext>
          </c:extLst>
        </c:ser>
        <c:ser>
          <c:idx val="6"/>
          <c:order val="5"/>
          <c:tx>
            <c:v>MÍNIMO</c:v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Planilha6!$A$29:$A$52</c:f>
              <c:numCache>
                <c:formatCode>0.00</c:formatCode>
                <c:ptCount val="24"/>
                <c:pt idx="0">
                  <c:v>39.571428571428569</c:v>
                </c:pt>
                <c:pt idx="1">
                  <c:v>39.571428571428569</c:v>
                </c:pt>
                <c:pt idx="2">
                  <c:v>39.571428571428569</c:v>
                </c:pt>
                <c:pt idx="3">
                  <c:v>39.571428571428569</c:v>
                </c:pt>
                <c:pt idx="4">
                  <c:v>39.571428571428569</c:v>
                </c:pt>
                <c:pt idx="5">
                  <c:v>39.571428571428569</c:v>
                </c:pt>
                <c:pt idx="6">
                  <c:v>39.571428571428569</c:v>
                </c:pt>
                <c:pt idx="7">
                  <c:v>39.571428571428569</c:v>
                </c:pt>
                <c:pt idx="8">
                  <c:v>39.571428571428569</c:v>
                </c:pt>
                <c:pt idx="9">
                  <c:v>39.571428571428569</c:v>
                </c:pt>
                <c:pt idx="10">
                  <c:v>39.571428571428569</c:v>
                </c:pt>
                <c:pt idx="11">
                  <c:v>39.571428571428569</c:v>
                </c:pt>
                <c:pt idx="12">
                  <c:v>39.571428571428569</c:v>
                </c:pt>
                <c:pt idx="13">
                  <c:v>39.571428571428569</c:v>
                </c:pt>
                <c:pt idx="14">
                  <c:v>39.571428571428569</c:v>
                </c:pt>
                <c:pt idx="15">
                  <c:v>39.571428571428569</c:v>
                </c:pt>
                <c:pt idx="16">
                  <c:v>39.571428571428569</c:v>
                </c:pt>
                <c:pt idx="17">
                  <c:v>39.571428571428569</c:v>
                </c:pt>
                <c:pt idx="18">
                  <c:v>39.571428571428569</c:v>
                </c:pt>
                <c:pt idx="19">
                  <c:v>39.571428571428569</c:v>
                </c:pt>
                <c:pt idx="20">
                  <c:v>39.571428571428569</c:v>
                </c:pt>
                <c:pt idx="21">
                  <c:v>39.571428571428569</c:v>
                </c:pt>
                <c:pt idx="22">
                  <c:v>39.571428571428569</c:v>
                </c:pt>
                <c:pt idx="23">
                  <c:v>39.571428571428569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5C-4D05-8E52-1E9300C1F7FA}"/>
            </c:ext>
          </c:extLst>
        </c:ser>
        <c:ser>
          <c:idx val="0"/>
          <c:order val="6"/>
          <c:tx>
            <c:v>TEMPERATURA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'Umidade - Semanal | Janeiro'!$B$5:$B$28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'Umidade - Semanal | Janeiro'!$C$5:$C$28</c:f>
              <c:numCache>
                <c:formatCode>0.00</c:formatCode>
                <c:ptCount val="24"/>
                <c:pt idx="0">
                  <c:v>50</c:v>
                </c:pt>
                <c:pt idx="1">
                  <c:v>49.428571428571431</c:v>
                </c:pt>
                <c:pt idx="2">
                  <c:v>48.142857142857146</c:v>
                </c:pt>
                <c:pt idx="3">
                  <c:v>51</c:v>
                </c:pt>
                <c:pt idx="4">
                  <c:v>46</c:v>
                </c:pt>
                <c:pt idx="5">
                  <c:v>39.571428571428569</c:v>
                </c:pt>
                <c:pt idx="6">
                  <c:v>64.428571428571431</c:v>
                </c:pt>
                <c:pt idx="7">
                  <c:v>56.142857142857146</c:v>
                </c:pt>
                <c:pt idx="8">
                  <c:v>42.142857142857146</c:v>
                </c:pt>
                <c:pt idx="9">
                  <c:v>57.428571428571431</c:v>
                </c:pt>
                <c:pt idx="10">
                  <c:v>50.428571428571431</c:v>
                </c:pt>
                <c:pt idx="11">
                  <c:v>43.571428571428569</c:v>
                </c:pt>
                <c:pt idx="12">
                  <c:v>48.285714285714285</c:v>
                </c:pt>
                <c:pt idx="13">
                  <c:v>53.428571428571431</c:v>
                </c:pt>
                <c:pt idx="14">
                  <c:v>45.285714285714285</c:v>
                </c:pt>
                <c:pt idx="15">
                  <c:v>49.285714285714285</c:v>
                </c:pt>
                <c:pt idx="16">
                  <c:v>51.714285714285715</c:v>
                </c:pt>
                <c:pt idx="17">
                  <c:v>47.857142857142854</c:v>
                </c:pt>
                <c:pt idx="18">
                  <c:v>58.428571428571431</c:v>
                </c:pt>
                <c:pt idx="19">
                  <c:v>48.428571428571431</c:v>
                </c:pt>
                <c:pt idx="20">
                  <c:v>57.285714285714285</c:v>
                </c:pt>
                <c:pt idx="21">
                  <c:v>45</c:v>
                </c:pt>
                <c:pt idx="22">
                  <c:v>46.571428571428569</c:v>
                </c:pt>
                <c:pt idx="23">
                  <c:v>48.714285714285715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5C-4D05-8E52-1E9300C1F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268408"/>
        <c:axId val="604267424"/>
      </c:lineChart>
      <c:catAx>
        <c:axId val="604268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Hora</a:t>
                </a:r>
              </a:p>
            </c:rich>
          </c:tx>
          <c:layout>
            <c:manualLayout>
              <c:xMode val="edge"/>
              <c:yMode val="edge"/>
              <c:x val="0.49321579150105693"/>
              <c:y val="0.857286821578890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267424"/>
        <c:crosses val="autoZero"/>
        <c:auto val="1"/>
        <c:lblAlgn val="ctr"/>
        <c:lblOffset val="100"/>
        <c:tickLblSkip val="2"/>
        <c:tickMarkSkip val="5"/>
        <c:noMultiLvlLbl val="0"/>
      </c:catAx>
      <c:valAx>
        <c:axId val="604267424"/>
        <c:scaling>
          <c:orientation val="minMax"/>
          <c:max val="65"/>
          <c:min val="3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Umidade</a:t>
                </a:r>
                <a:r>
                  <a:rPr lang="pt-BR" baseline="0" dirty="0"/>
                  <a:t>  (%)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268408"/>
        <c:crosses val="autoZero"/>
        <c:crossBetween val="between"/>
        <c:majorUnit val="4"/>
        <c:minorUnit val="1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BR" dirty="0"/>
              <a:t>Abril / Semana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6"/>
          <c:order val="0"/>
          <c:tx>
            <c:v>MÁXIMO</c:v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'Temperatura - Semanal | Janeiro'!$B$5:$B$28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Planilha6!$F$3:$F$26</c:f>
              <c:numCache>
                <c:formatCode>0.00</c:formatCode>
                <c:ptCount val="24"/>
                <c:pt idx="0">
                  <c:v>33.164285714285718</c:v>
                </c:pt>
                <c:pt idx="1">
                  <c:v>33.164285714285718</c:v>
                </c:pt>
                <c:pt idx="2">
                  <c:v>33.164285714285718</c:v>
                </c:pt>
                <c:pt idx="3">
                  <c:v>33.164285714285718</c:v>
                </c:pt>
                <c:pt idx="4">
                  <c:v>33.164285714285718</c:v>
                </c:pt>
                <c:pt idx="5">
                  <c:v>33.164285714285718</c:v>
                </c:pt>
                <c:pt idx="6">
                  <c:v>33.164285714285718</c:v>
                </c:pt>
                <c:pt idx="7">
                  <c:v>33.164285714285718</c:v>
                </c:pt>
                <c:pt idx="8">
                  <c:v>33.164285714285718</c:v>
                </c:pt>
                <c:pt idx="9">
                  <c:v>33.164285714285718</c:v>
                </c:pt>
                <c:pt idx="10">
                  <c:v>33.164285714285718</c:v>
                </c:pt>
                <c:pt idx="11">
                  <c:v>33.164285714285718</c:v>
                </c:pt>
                <c:pt idx="12">
                  <c:v>33.164285714285718</c:v>
                </c:pt>
                <c:pt idx="13">
                  <c:v>33.164285714285718</c:v>
                </c:pt>
                <c:pt idx="14">
                  <c:v>33.164285714285718</c:v>
                </c:pt>
                <c:pt idx="15">
                  <c:v>33.164285714285718</c:v>
                </c:pt>
                <c:pt idx="16">
                  <c:v>33.164285714285718</c:v>
                </c:pt>
                <c:pt idx="17">
                  <c:v>33.164285714285718</c:v>
                </c:pt>
                <c:pt idx="18">
                  <c:v>33.164285714285718</c:v>
                </c:pt>
                <c:pt idx="19">
                  <c:v>33.164285714285718</c:v>
                </c:pt>
                <c:pt idx="20">
                  <c:v>33.164285714285718</c:v>
                </c:pt>
                <c:pt idx="21">
                  <c:v>33.164285714285718</c:v>
                </c:pt>
                <c:pt idx="22">
                  <c:v>33.164285714285718</c:v>
                </c:pt>
                <c:pt idx="23">
                  <c:v>33.164285714285718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C7-4414-9CEA-DBAA69FD3063}"/>
            </c:ext>
          </c:extLst>
        </c:ser>
        <c:ser>
          <c:idx val="5"/>
          <c:order val="1"/>
          <c:tx>
            <c:v>3º QUARTIL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'Temperatura - Semanal | Janeiro'!$B$5:$B$28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Planilha6!$E$3:$E$26</c:f>
              <c:numCache>
                <c:formatCode>0.00</c:formatCode>
                <c:ptCount val="24"/>
                <c:pt idx="0">
                  <c:v>31.375</c:v>
                </c:pt>
                <c:pt idx="1">
                  <c:v>31.375</c:v>
                </c:pt>
                <c:pt idx="2">
                  <c:v>31.375</c:v>
                </c:pt>
                <c:pt idx="3">
                  <c:v>31.375</c:v>
                </c:pt>
                <c:pt idx="4">
                  <c:v>31.375</c:v>
                </c:pt>
                <c:pt idx="5">
                  <c:v>31.375</c:v>
                </c:pt>
                <c:pt idx="6">
                  <c:v>31.375</c:v>
                </c:pt>
                <c:pt idx="7">
                  <c:v>31.375</c:v>
                </c:pt>
                <c:pt idx="8">
                  <c:v>31.375</c:v>
                </c:pt>
                <c:pt idx="9">
                  <c:v>31.375</c:v>
                </c:pt>
                <c:pt idx="10">
                  <c:v>31.375</c:v>
                </c:pt>
                <c:pt idx="11">
                  <c:v>31.375</c:v>
                </c:pt>
                <c:pt idx="12">
                  <c:v>31.375</c:v>
                </c:pt>
                <c:pt idx="13">
                  <c:v>31.375</c:v>
                </c:pt>
                <c:pt idx="14">
                  <c:v>31.375</c:v>
                </c:pt>
                <c:pt idx="15">
                  <c:v>31.375</c:v>
                </c:pt>
                <c:pt idx="16">
                  <c:v>31.375</c:v>
                </c:pt>
                <c:pt idx="17">
                  <c:v>31.375</c:v>
                </c:pt>
                <c:pt idx="18">
                  <c:v>31.375</c:v>
                </c:pt>
                <c:pt idx="19">
                  <c:v>31.375</c:v>
                </c:pt>
                <c:pt idx="20">
                  <c:v>31.375</c:v>
                </c:pt>
                <c:pt idx="21">
                  <c:v>31.375</c:v>
                </c:pt>
                <c:pt idx="22">
                  <c:v>31.375</c:v>
                </c:pt>
                <c:pt idx="23">
                  <c:v>31.375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C7-4414-9CEA-DBAA69FD3063}"/>
            </c:ext>
          </c:extLst>
        </c:ser>
        <c:ser>
          <c:idx val="4"/>
          <c:order val="2"/>
          <c:tx>
            <c:v>MEDIANA</c:v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'Temperatura - Semanal | Janeiro'!$B$5:$B$28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Planilha6!$D$3:$D$26</c:f>
              <c:numCache>
                <c:formatCode>0.00</c:formatCode>
                <c:ptCount val="24"/>
                <c:pt idx="0">
                  <c:v>26.271428571428572</c:v>
                </c:pt>
                <c:pt idx="1">
                  <c:v>26.271428571428572</c:v>
                </c:pt>
                <c:pt idx="2">
                  <c:v>26.271428571428572</c:v>
                </c:pt>
                <c:pt idx="3">
                  <c:v>26.271428571428572</c:v>
                </c:pt>
                <c:pt idx="4">
                  <c:v>26.271428571428572</c:v>
                </c:pt>
                <c:pt idx="5">
                  <c:v>26.271428571428572</c:v>
                </c:pt>
                <c:pt idx="6">
                  <c:v>26.271428571428572</c:v>
                </c:pt>
                <c:pt idx="7">
                  <c:v>26.271428571428572</c:v>
                </c:pt>
                <c:pt idx="8">
                  <c:v>26.271428571428572</c:v>
                </c:pt>
                <c:pt idx="9">
                  <c:v>26.271428571428572</c:v>
                </c:pt>
                <c:pt idx="10">
                  <c:v>26.271428571428572</c:v>
                </c:pt>
                <c:pt idx="11">
                  <c:v>26.271428571428572</c:v>
                </c:pt>
                <c:pt idx="12">
                  <c:v>26.271428571428572</c:v>
                </c:pt>
                <c:pt idx="13">
                  <c:v>26.271428571428572</c:v>
                </c:pt>
                <c:pt idx="14">
                  <c:v>26.271428571428572</c:v>
                </c:pt>
                <c:pt idx="15">
                  <c:v>26.271428571428572</c:v>
                </c:pt>
                <c:pt idx="16">
                  <c:v>26.271428571428572</c:v>
                </c:pt>
                <c:pt idx="17">
                  <c:v>26.271428571428572</c:v>
                </c:pt>
                <c:pt idx="18">
                  <c:v>26.271428571428572</c:v>
                </c:pt>
                <c:pt idx="19">
                  <c:v>26.271428571428572</c:v>
                </c:pt>
                <c:pt idx="20">
                  <c:v>26.271428571428572</c:v>
                </c:pt>
                <c:pt idx="21">
                  <c:v>26.271428571428572</c:v>
                </c:pt>
                <c:pt idx="22">
                  <c:v>26.271428571428572</c:v>
                </c:pt>
                <c:pt idx="23">
                  <c:v>26.271428571428572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C7-4414-9CEA-DBAA69FD3063}"/>
            </c:ext>
          </c:extLst>
        </c:ser>
        <c:ser>
          <c:idx val="3"/>
          <c:order val="3"/>
          <c:tx>
            <c:v>MÉDIA</c:v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'Temperatura - Semanal | Janeiro'!$B$5:$B$28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Planilha6!$C$3:$C$26</c:f>
              <c:numCache>
                <c:formatCode>0.00</c:formatCode>
                <c:ptCount val="24"/>
                <c:pt idx="0">
                  <c:v>25.69047619047619</c:v>
                </c:pt>
                <c:pt idx="1">
                  <c:v>25.69047619047619</c:v>
                </c:pt>
                <c:pt idx="2">
                  <c:v>25.69047619047619</c:v>
                </c:pt>
                <c:pt idx="3">
                  <c:v>25.69047619047619</c:v>
                </c:pt>
                <c:pt idx="4">
                  <c:v>25.69047619047619</c:v>
                </c:pt>
                <c:pt idx="5">
                  <c:v>25.69047619047619</c:v>
                </c:pt>
                <c:pt idx="6">
                  <c:v>25.69047619047619</c:v>
                </c:pt>
                <c:pt idx="7">
                  <c:v>25.69047619047619</c:v>
                </c:pt>
                <c:pt idx="8">
                  <c:v>25.69047619047619</c:v>
                </c:pt>
                <c:pt idx="9">
                  <c:v>25.69047619047619</c:v>
                </c:pt>
                <c:pt idx="10">
                  <c:v>25.69047619047619</c:v>
                </c:pt>
                <c:pt idx="11">
                  <c:v>25.69047619047619</c:v>
                </c:pt>
                <c:pt idx="12">
                  <c:v>25.69047619047619</c:v>
                </c:pt>
                <c:pt idx="13">
                  <c:v>25.69047619047619</c:v>
                </c:pt>
                <c:pt idx="14">
                  <c:v>25.69047619047619</c:v>
                </c:pt>
                <c:pt idx="15">
                  <c:v>25.69047619047619</c:v>
                </c:pt>
                <c:pt idx="16">
                  <c:v>25.69047619047619</c:v>
                </c:pt>
                <c:pt idx="17">
                  <c:v>25.69047619047619</c:v>
                </c:pt>
                <c:pt idx="18">
                  <c:v>25.69047619047619</c:v>
                </c:pt>
                <c:pt idx="19">
                  <c:v>25.69047619047619</c:v>
                </c:pt>
                <c:pt idx="20">
                  <c:v>25.69047619047619</c:v>
                </c:pt>
                <c:pt idx="21">
                  <c:v>25.69047619047619</c:v>
                </c:pt>
                <c:pt idx="22">
                  <c:v>25.69047619047619</c:v>
                </c:pt>
                <c:pt idx="23">
                  <c:v>25.69047619047619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C7-4414-9CEA-DBAA69FD3063}"/>
            </c:ext>
          </c:extLst>
        </c:ser>
        <c:ser>
          <c:idx val="2"/>
          <c:order val="4"/>
          <c:tx>
            <c:v>1º QUARTIL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'Temperatura - Semanal | Janeiro'!$B$5:$B$28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Planilha6!$B$3:$B$26</c:f>
              <c:numCache>
                <c:formatCode>0.00</c:formatCode>
                <c:ptCount val="24"/>
                <c:pt idx="0">
                  <c:v>20.199285714285715</c:v>
                </c:pt>
                <c:pt idx="1">
                  <c:v>20.199285714285715</c:v>
                </c:pt>
                <c:pt idx="2">
                  <c:v>20.199285714285715</c:v>
                </c:pt>
                <c:pt idx="3">
                  <c:v>20.199285714285715</c:v>
                </c:pt>
                <c:pt idx="4">
                  <c:v>20.199285714285715</c:v>
                </c:pt>
                <c:pt idx="5">
                  <c:v>20.199285714285715</c:v>
                </c:pt>
                <c:pt idx="6">
                  <c:v>20.199285714285715</c:v>
                </c:pt>
                <c:pt idx="7">
                  <c:v>20.199285714285715</c:v>
                </c:pt>
                <c:pt idx="8">
                  <c:v>20.199285714285715</c:v>
                </c:pt>
                <c:pt idx="9">
                  <c:v>20.199285714285715</c:v>
                </c:pt>
                <c:pt idx="10">
                  <c:v>20.199285714285715</c:v>
                </c:pt>
                <c:pt idx="11">
                  <c:v>20.199285714285715</c:v>
                </c:pt>
                <c:pt idx="12">
                  <c:v>20.199285714285715</c:v>
                </c:pt>
                <c:pt idx="13">
                  <c:v>20.199285714285715</c:v>
                </c:pt>
                <c:pt idx="14">
                  <c:v>20.199285714285715</c:v>
                </c:pt>
                <c:pt idx="15">
                  <c:v>20.199285714285715</c:v>
                </c:pt>
                <c:pt idx="16">
                  <c:v>20.199285714285715</c:v>
                </c:pt>
                <c:pt idx="17">
                  <c:v>20.199285714285715</c:v>
                </c:pt>
                <c:pt idx="18">
                  <c:v>20.199285714285715</c:v>
                </c:pt>
                <c:pt idx="19">
                  <c:v>20.199285714285715</c:v>
                </c:pt>
                <c:pt idx="20">
                  <c:v>20.199285714285715</c:v>
                </c:pt>
                <c:pt idx="21">
                  <c:v>20.199285714285715</c:v>
                </c:pt>
                <c:pt idx="22">
                  <c:v>20.199285714285715</c:v>
                </c:pt>
                <c:pt idx="23">
                  <c:v>20.199285714285715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EC7-4414-9CEA-DBAA69FD3063}"/>
            </c:ext>
          </c:extLst>
        </c:ser>
        <c:ser>
          <c:idx val="1"/>
          <c:order val="5"/>
          <c:tx>
            <c:v>MÍNIMO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'Temperatura - Semanal | Janeiro'!$B$5:$B$28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Planilha6!$A$3:$A$26</c:f>
              <c:numCache>
                <c:formatCode>0.00</c:formatCode>
                <c:ptCount val="24"/>
                <c:pt idx="0">
                  <c:v>19.00714285714286</c:v>
                </c:pt>
                <c:pt idx="1">
                  <c:v>19.00714285714286</c:v>
                </c:pt>
                <c:pt idx="2">
                  <c:v>19.00714285714286</c:v>
                </c:pt>
                <c:pt idx="3">
                  <c:v>19.00714285714286</c:v>
                </c:pt>
                <c:pt idx="4">
                  <c:v>19.00714285714286</c:v>
                </c:pt>
                <c:pt idx="5">
                  <c:v>19.00714285714286</c:v>
                </c:pt>
                <c:pt idx="6">
                  <c:v>19.00714285714286</c:v>
                </c:pt>
                <c:pt idx="7">
                  <c:v>19.00714285714286</c:v>
                </c:pt>
                <c:pt idx="8">
                  <c:v>19.00714285714286</c:v>
                </c:pt>
                <c:pt idx="9">
                  <c:v>19.00714285714286</c:v>
                </c:pt>
                <c:pt idx="10">
                  <c:v>19.00714285714286</c:v>
                </c:pt>
                <c:pt idx="11">
                  <c:v>19.00714285714286</c:v>
                </c:pt>
                <c:pt idx="12">
                  <c:v>19.00714285714286</c:v>
                </c:pt>
                <c:pt idx="13">
                  <c:v>19.00714285714286</c:v>
                </c:pt>
                <c:pt idx="14">
                  <c:v>19.00714285714286</c:v>
                </c:pt>
                <c:pt idx="15">
                  <c:v>19.00714285714286</c:v>
                </c:pt>
                <c:pt idx="16">
                  <c:v>19.00714285714286</c:v>
                </c:pt>
                <c:pt idx="17">
                  <c:v>19.00714285714286</c:v>
                </c:pt>
                <c:pt idx="18">
                  <c:v>19.00714285714286</c:v>
                </c:pt>
                <c:pt idx="19">
                  <c:v>19.00714285714286</c:v>
                </c:pt>
                <c:pt idx="20">
                  <c:v>19.00714285714286</c:v>
                </c:pt>
                <c:pt idx="21">
                  <c:v>19.00714285714286</c:v>
                </c:pt>
                <c:pt idx="22">
                  <c:v>19.00714285714286</c:v>
                </c:pt>
                <c:pt idx="23">
                  <c:v>19.00714285714286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EC7-4414-9CEA-DBAA69FD3063}"/>
            </c:ext>
          </c:extLst>
        </c:ser>
        <c:ser>
          <c:idx val="0"/>
          <c:order val="6"/>
          <c:tx>
            <c:v>TEMPERATURA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'Temperatura - Semanal | Janeiro'!$B$5:$B$28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'Temperatura - Semanal | Janeiro'!$C$5:$C$28</c:f>
              <c:numCache>
                <c:formatCode>0</c:formatCode>
                <c:ptCount val="24"/>
                <c:pt idx="0">
                  <c:v>19.164285714285715</c:v>
                </c:pt>
                <c:pt idx="1">
                  <c:v>19.198571428571427</c:v>
                </c:pt>
                <c:pt idx="2">
                  <c:v>19.00714285714286</c:v>
                </c:pt>
                <c:pt idx="3">
                  <c:v>19.807142857142857</c:v>
                </c:pt>
                <c:pt idx="4">
                  <c:v>19.807142857142857</c:v>
                </c:pt>
                <c:pt idx="5">
                  <c:v>20.024285714285714</c:v>
                </c:pt>
                <c:pt idx="6">
                  <c:v>20.724285714285713</c:v>
                </c:pt>
                <c:pt idx="7">
                  <c:v>21.05</c:v>
                </c:pt>
                <c:pt idx="8">
                  <c:v>28.407142857142851</c:v>
                </c:pt>
                <c:pt idx="9">
                  <c:v>28.152857142857151</c:v>
                </c:pt>
                <c:pt idx="10">
                  <c:v>27.964285714285715</c:v>
                </c:pt>
                <c:pt idx="11">
                  <c:v>31.49285714285714</c:v>
                </c:pt>
                <c:pt idx="12">
                  <c:v>31.607142857142858</c:v>
                </c:pt>
                <c:pt idx="13">
                  <c:v>31.635714285714283</c:v>
                </c:pt>
                <c:pt idx="14">
                  <c:v>32.43571428571429</c:v>
                </c:pt>
                <c:pt idx="15">
                  <c:v>33.164285714285718</c:v>
                </c:pt>
                <c:pt idx="16">
                  <c:v>31.564285714285713</c:v>
                </c:pt>
                <c:pt idx="17">
                  <c:v>31.021428571428572</c:v>
                </c:pt>
                <c:pt idx="18">
                  <c:v>29.00714285714286</c:v>
                </c:pt>
                <c:pt idx="19">
                  <c:v>27.164285714285715</c:v>
                </c:pt>
                <c:pt idx="20">
                  <c:v>25.37857142857143</c:v>
                </c:pt>
                <c:pt idx="21">
                  <c:v>23.578571428571429</c:v>
                </c:pt>
                <c:pt idx="22">
                  <c:v>23.535714285714285</c:v>
                </c:pt>
                <c:pt idx="23">
                  <c:v>21.678571428571427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EC7-4414-9CEA-DBAA69FD3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268408"/>
        <c:axId val="604267424"/>
      </c:lineChart>
      <c:catAx>
        <c:axId val="604268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Hora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267424"/>
        <c:crosses val="autoZero"/>
        <c:auto val="1"/>
        <c:lblAlgn val="ctr"/>
        <c:lblOffset val="100"/>
        <c:tickLblSkip val="2"/>
        <c:tickMarkSkip val="5"/>
        <c:noMultiLvlLbl val="0"/>
      </c:catAx>
      <c:valAx>
        <c:axId val="604267424"/>
        <c:scaling>
          <c:orientation val="minMax"/>
          <c:max val="35"/>
          <c:min val="1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Temperatura (ºC)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268408"/>
        <c:crosses val="autoZero"/>
        <c:crossBetween val="between"/>
        <c:majorUnit val="2"/>
        <c:minorUnit val="1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B5A1B-45C8-4D8D-BC4E-557A1A1B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21C4AA-DB3F-40BD-B529-2675E8F79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16A15-3D7E-401A-BD08-163540D6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5DB9E-D93E-4BD8-8ED7-2F960744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B9527-D507-4037-97B9-8653C8F9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14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B63E1-B66E-4557-9981-4E65EFDF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41573A-2644-459C-8147-7CD0E67AC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738B7-B74D-40C4-B7F5-F3536068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8CB8C-CD07-45DC-A1F1-794EFD0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41DA2-3CFF-4514-B4F4-8980C78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28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BAE6B7-AFA0-4DCB-9456-B6B2C237D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7D464E-611C-4919-BEE5-63EB80CD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9907-05AA-41D6-8EA8-32DEB49C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4EB29-7AF5-4D7E-BC9A-85E323DC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92B66-2618-4146-B29A-368560A6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4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46524-83F0-49FA-AB16-B03A0FC1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7837B-97C0-4CD7-AC7B-4F789132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37B66B-E063-4984-B45F-C47939BC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8D23B-AAED-441F-98E2-23EE1E4D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44A934-1150-4BEE-88FE-98F4FE44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44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E86B6-E091-48B9-BCB2-8A56DC63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015F0-93D0-4292-87A7-463FD407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B4654-CBAE-4664-ACA6-62C2AB72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9B435-D0F7-40F0-92C9-A80B5009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CEF3D-BA7C-486A-8875-A173E65C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72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43310-B65F-46BF-9843-B85B8680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BF305-3EA2-46D2-A1B2-8BF2D0B6A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1CECA1-165D-41B2-BD9D-93C724E6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565462-39FD-445A-B88D-B78B60E8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C948BC-5B1B-4FBB-B396-216DA5AB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F78A93-556C-4142-B1CB-A824B278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8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EEB04-A0A3-41C9-8463-8E8AC832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2CF358-AE6E-4AF5-9CB0-9A0763F4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C3FD74-4D5A-4C17-A1DD-1128C8F34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CEC750-8130-48A4-B120-1832A44D1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A91FF3-793A-4745-BCD9-45DED7993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EF7044-8B6C-43C2-9813-420C08CC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36A318-9A90-4019-8179-B9A47314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8DE3A-5069-44CE-BD93-56DFAA5F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7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B971-982D-4DDF-95F0-BAA14141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521166-5F85-4788-B2C6-44F95632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76FEE8-BA5A-4376-B9C9-A73E3ED7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92E35B-7A73-4DF7-ADC1-3C7C761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52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3972CB-89B4-4994-B08D-49F1DF73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BBB625-77F4-4B25-8F05-28E5992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DF7A4-3534-4EE1-B405-DAB1738A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950FD-9F43-4E58-9077-E827660F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AD772-0DC9-4495-9D84-4BBCD501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F6B7C6-5033-4886-9794-8075A622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D119E6-BCBE-40EF-8339-A97D46B2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32A0B8-81FB-4D20-A5A1-2676D4F9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238ED2-0A78-4253-BA1D-0FF57C9F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2822F-7808-4845-84CE-8E0093FF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E7A7D2-8A33-4EC1-AA39-5CE3552B1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3AD0D4-AA11-45F0-8C23-D90C57170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C3F249-A0E1-491A-95DD-FFB5562F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041B83-02A8-47BD-ABAA-95D3D46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8D47D2-B528-45EF-AA7F-6199E719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86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8D8565-1782-48E3-91AC-616CB9DD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15F2F4-860C-4269-A591-3EB59AABE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72AB4-1613-4CF7-B9BB-6DE2982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C703-559D-4B3A-ACEF-1E2CEBE8D278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5928AA-BE7A-4A9B-B6E4-A5F659824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E1DDE-B153-4EC6-B7C2-E01DA92E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8F71-9646-404A-AB63-FE15C2E9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3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3A9867-6ACF-4CC4-B819-79E7FB72B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" b="97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8F5DC54-F666-4AFE-BE0C-C9B0ADE234EA}"/>
              </a:ext>
            </a:extLst>
          </p:cNvPr>
          <p:cNvSpPr/>
          <p:nvPr/>
        </p:nvSpPr>
        <p:spPr>
          <a:xfrm>
            <a:off x="5335214" y="2312290"/>
            <a:ext cx="43669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cap="none" spc="0" dirty="0">
                <a:ln w="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wis721 Ex BT" panose="020B0605020202020204" pitchFamily="34" charset="0"/>
                <a:cs typeface="Times New Roman" panose="02020603050405020304" pitchFamily="18" charset="0"/>
              </a:rPr>
              <a:t>Sua plantação inteligente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894DCD-1683-43E0-862D-7ED2B13487F7}"/>
              </a:ext>
            </a:extLst>
          </p:cNvPr>
          <p:cNvSpPr/>
          <p:nvPr/>
        </p:nvSpPr>
        <p:spPr>
          <a:xfrm>
            <a:off x="2489884" y="1181667"/>
            <a:ext cx="721223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8800" b="1" cap="none" spc="0" dirty="0">
                <a:ln w="0">
                  <a:noFill/>
                </a:ln>
                <a:solidFill>
                  <a:srgbClr val="55A44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wis721 Ex BT" panose="020B0605020202020204" pitchFamily="34" charset="0"/>
                <a:cs typeface="Times New Roman" panose="02020603050405020304" pitchFamily="18" charset="0"/>
              </a:rPr>
              <a:t>Agro</a:t>
            </a:r>
            <a:r>
              <a:rPr lang="pt-BR" sz="8800" b="1" cap="none" spc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wis721 Ex BT" panose="020B0605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8800" b="1" cap="none" spc="0" dirty="0">
                <a:ln w="0">
                  <a:noFill/>
                </a:ln>
                <a:solidFill>
                  <a:srgbClr val="EDE9A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wis721 Ex BT" panose="020B0605020202020204" pitchFamily="34" charset="0"/>
                <a:cs typeface="Times New Roman" panose="02020603050405020304" pitchFamily="18" charset="0"/>
              </a:rPr>
              <a:t>Cane</a:t>
            </a:r>
          </a:p>
        </p:txBody>
      </p:sp>
    </p:spTree>
    <p:extLst>
      <p:ext uri="{BB962C8B-B14F-4D97-AF65-F5344CB8AC3E}">
        <p14:creationId xmlns:p14="http://schemas.microsoft.com/office/powerpoint/2010/main" val="313049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651465A-C24A-427B-B533-B79FF51F1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2" r="14639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119C911-2064-44A6-829D-8849A86E0182}"/>
              </a:ext>
            </a:extLst>
          </p:cNvPr>
          <p:cNvSpPr/>
          <p:nvPr/>
        </p:nvSpPr>
        <p:spPr>
          <a:xfrm>
            <a:off x="716835" y="1680257"/>
            <a:ext cx="5900221" cy="371798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B9006-8390-496A-8552-7BC11C40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6029"/>
            <a:ext cx="5657492" cy="3373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Agro Cane tem como finalidade revolucionar a maneira em como as decisões são feitas nas áreas de plantio no campo, reunindo dados que indicam a necessidade de diversos tipos de cuidados que uma plantação deveria, auxiliando o agricultor a possuir uma melhor visão de sua colheita.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projeto monitora a temperatura e a umidade de plantações com o intuito de otimizar o cultivo de cana através da economia de água e a prevenção pragas no plantio.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E30762-2C9F-4388-8A3D-978D9E58E9B2}"/>
              </a:ext>
            </a:extLst>
          </p:cNvPr>
          <p:cNvSpPr/>
          <p:nvPr/>
        </p:nvSpPr>
        <p:spPr>
          <a:xfrm>
            <a:off x="716835" y="605216"/>
            <a:ext cx="449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5400" b="1" cap="none" spc="0" dirty="0">
                <a:ln w="0">
                  <a:noFill/>
                </a:ln>
                <a:solidFill>
                  <a:srgbClr val="55A44E"/>
                </a:solidFill>
                <a:latin typeface="Swis721 Ex BT" panose="020B0605020202020204" pitchFamily="34" charset="0"/>
                <a:cs typeface="Times New Roman" panose="02020603050405020304" pitchFamily="18" charset="0"/>
              </a:rPr>
              <a:t>Agro</a:t>
            </a:r>
            <a:r>
              <a:rPr lang="pt-BR" sz="5400" b="1" cap="none" spc="0" dirty="0">
                <a:ln w="0">
                  <a:noFill/>
                </a:ln>
                <a:solidFill>
                  <a:schemeClr val="accent1"/>
                </a:solidFill>
                <a:latin typeface="Swis721 Ex BT" panose="020B0605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cap="none" spc="0" dirty="0">
                <a:ln w="0">
                  <a:noFill/>
                </a:ln>
                <a:solidFill>
                  <a:srgbClr val="EDE9A3"/>
                </a:solidFill>
                <a:latin typeface="Swis721 Ex BT" panose="020B0605020202020204" pitchFamily="34" charset="0"/>
                <a:cs typeface="Times New Roman" panose="02020603050405020304" pitchFamily="18" charset="0"/>
              </a:rPr>
              <a:t>Cane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5A2501F-3F62-45AE-8739-48DAE1017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6"/>
          <a:stretch/>
        </p:blipFill>
        <p:spPr>
          <a:xfrm>
            <a:off x="6934696" y="1261978"/>
            <a:ext cx="4540359" cy="4076533"/>
          </a:xfrm>
          <a:prstGeom prst="rect">
            <a:avLst/>
          </a:prstGeom>
          <a:ln w="76200" cap="sq">
            <a:solidFill>
              <a:srgbClr val="3333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90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D2D532D5-053F-4DCD-B805-95145441E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" b="97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6D4BF65-772B-4D26-8AC4-001B50B1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20" y="2030623"/>
            <a:ext cx="10789960" cy="22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B8A7578-38FA-453D-BE18-605D7647C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r="15247"/>
          <a:stretch/>
        </p:blipFill>
        <p:spPr>
          <a:xfrm>
            <a:off x="-388190" y="0"/>
            <a:ext cx="12580189" cy="68580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8D03F98-C455-4041-A600-AC2456FD425D}"/>
              </a:ext>
            </a:extLst>
          </p:cNvPr>
          <p:cNvGrpSpPr/>
          <p:nvPr/>
        </p:nvGrpSpPr>
        <p:grpSpPr>
          <a:xfrm>
            <a:off x="1898654" y="1316758"/>
            <a:ext cx="8021723" cy="5236234"/>
            <a:chOff x="1898654" y="1009291"/>
            <a:chExt cx="8021723" cy="523623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2E267E8-C8DA-4C6F-ACF0-6283717B52E5}"/>
                </a:ext>
              </a:extLst>
            </p:cNvPr>
            <p:cNvSpPr/>
            <p:nvPr/>
          </p:nvSpPr>
          <p:spPr>
            <a:xfrm>
              <a:off x="1898654" y="1009291"/>
              <a:ext cx="8021723" cy="5236234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4" name="Gráfico 3">
              <a:extLst>
                <a:ext uri="{FF2B5EF4-FFF2-40B4-BE49-F238E27FC236}">
                  <a16:creationId xmlns:a16="http://schemas.microsoft.com/office/drawing/2014/main" id="{AF46B117-6EE0-4094-812F-5A767A89608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12385027"/>
                </p:ext>
              </p:extLst>
            </p:nvPr>
          </p:nvGraphicFramePr>
          <p:xfrm>
            <a:off x="2093501" y="1176901"/>
            <a:ext cx="7616806" cy="49010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984EFC4E-670D-42E4-AFD3-8C17F7EF496E}"/>
              </a:ext>
            </a:extLst>
          </p:cNvPr>
          <p:cNvSpPr/>
          <p:nvPr/>
        </p:nvSpPr>
        <p:spPr>
          <a:xfrm>
            <a:off x="4295932" y="399417"/>
            <a:ext cx="32271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4400" b="1" cap="none" spc="0" dirty="0">
                <a:ln w="0">
                  <a:noFill/>
                </a:ln>
                <a:solidFill>
                  <a:srgbClr val="3333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wis721 Ex BT" panose="020B0605020202020204" pitchFamily="34" charset="0"/>
                <a:cs typeface="Times New Roman" panose="02020603050405020304" pitchFamily="18" charset="0"/>
              </a:rPr>
              <a:t>Umidade</a:t>
            </a:r>
          </a:p>
        </p:txBody>
      </p:sp>
    </p:spTree>
    <p:extLst>
      <p:ext uri="{BB962C8B-B14F-4D97-AF65-F5344CB8AC3E}">
        <p14:creationId xmlns:p14="http://schemas.microsoft.com/office/powerpoint/2010/main" val="8921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B8A7578-38FA-453D-BE18-605D7647C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r="15247"/>
          <a:stretch/>
        </p:blipFill>
        <p:spPr>
          <a:xfrm>
            <a:off x="-388190" y="0"/>
            <a:ext cx="12580189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84EFC4E-670D-42E4-AFD3-8C17F7EF496E}"/>
              </a:ext>
            </a:extLst>
          </p:cNvPr>
          <p:cNvSpPr/>
          <p:nvPr/>
        </p:nvSpPr>
        <p:spPr>
          <a:xfrm>
            <a:off x="3709557" y="399417"/>
            <a:ext cx="43999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4400" b="1" cap="none" spc="0" dirty="0">
                <a:ln w="0">
                  <a:noFill/>
                </a:ln>
                <a:solidFill>
                  <a:srgbClr val="3333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wis721 Ex BT" panose="020B0605020202020204" pitchFamily="34" charset="0"/>
                <a:cs typeface="Times New Roman" panose="02020603050405020304" pitchFamily="18" charset="0"/>
              </a:rPr>
              <a:t>Temperatura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75FE6A5-B341-4823-9618-1A3319B1257C}"/>
              </a:ext>
            </a:extLst>
          </p:cNvPr>
          <p:cNvGrpSpPr/>
          <p:nvPr/>
        </p:nvGrpSpPr>
        <p:grpSpPr>
          <a:xfrm>
            <a:off x="1898654" y="1316758"/>
            <a:ext cx="8021723" cy="5236234"/>
            <a:chOff x="1898654" y="1316758"/>
            <a:chExt cx="8021723" cy="523623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2E267E8-C8DA-4C6F-ACF0-6283717B52E5}"/>
                </a:ext>
              </a:extLst>
            </p:cNvPr>
            <p:cNvSpPr/>
            <p:nvPr/>
          </p:nvSpPr>
          <p:spPr>
            <a:xfrm>
              <a:off x="1898654" y="1316758"/>
              <a:ext cx="8021723" cy="5236234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7" name="Gráfico 6">
              <a:extLst>
                <a:ext uri="{FF2B5EF4-FFF2-40B4-BE49-F238E27FC236}">
                  <a16:creationId xmlns:a16="http://schemas.microsoft.com/office/drawing/2014/main" id="{1B084204-99F2-418B-8027-883DE0049C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9068880"/>
                </p:ext>
              </p:extLst>
            </p:nvPr>
          </p:nvGraphicFramePr>
          <p:xfrm>
            <a:off x="2093501" y="1484369"/>
            <a:ext cx="7616806" cy="49010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3773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Swis721 Ex BT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Oliveira</dc:creator>
  <cp:lastModifiedBy>Thais Oliveira</cp:lastModifiedBy>
  <cp:revision>7</cp:revision>
  <dcterms:created xsi:type="dcterms:W3CDTF">2021-04-07T10:22:55Z</dcterms:created>
  <dcterms:modified xsi:type="dcterms:W3CDTF">2021-04-07T10:57:53Z</dcterms:modified>
</cp:coreProperties>
</file>