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63" r:id="rId2"/>
  </p:sldIdLst>
  <p:sldSz cx="8999538" cy="97202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5597"/>
    <a:srgbClr val="B4C7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764" autoAdjust="0"/>
    <p:restoredTop sz="94660"/>
  </p:normalViewPr>
  <p:slideViewPr>
    <p:cSldViewPr snapToGrid="0">
      <p:cViewPr varScale="1">
        <p:scale>
          <a:sx n="55" d="100"/>
          <a:sy n="55" d="100"/>
        </p:scale>
        <p:origin x="1812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4966" y="1590794"/>
            <a:ext cx="7649607" cy="3384092"/>
          </a:xfrm>
        </p:spPr>
        <p:txBody>
          <a:bodyPr anchor="b"/>
          <a:lstStyle>
            <a:lvl1pPr algn="ctr">
              <a:defRPr sz="5905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4942" y="5105389"/>
            <a:ext cx="6749654" cy="2346813"/>
          </a:xfrm>
        </p:spPr>
        <p:txBody>
          <a:bodyPr/>
          <a:lstStyle>
            <a:lvl1pPr marL="0" indent="0" algn="ctr">
              <a:buNone/>
              <a:defRPr sz="2362"/>
            </a:lvl1pPr>
            <a:lvl2pPr marL="449976" indent="0" algn="ctr">
              <a:buNone/>
              <a:defRPr sz="1968"/>
            </a:lvl2pPr>
            <a:lvl3pPr marL="899952" indent="0" algn="ctr">
              <a:buNone/>
              <a:defRPr sz="1772"/>
            </a:lvl3pPr>
            <a:lvl4pPr marL="1349929" indent="0" algn="ctr">
              <a:buNone/>
              <a:defRPr sz="1575"/>
            </a:lvl4pPr>
            <a:lvl5pPr marL="1799905" indent="0" algn="ctr">
              <a:buNone/>
              <a:defRPr sz="1575"/>
            </a:lvl5pPr>
            <a:lvl6pPr marL="2249881" indent="0" algn="ctr">
              <a:buNone/>
              <a:defRPr sz="1575"/>
            </a:lvl6pPr>
            <a:lvl7pPr marL="2699857" indent="0" algn="ctr">
              <a:buNone/>
              <a:defRPr sz="1575"/>
            </a:lvl7pPr>
            <a:lvl8pPr marL="3149834" indent="0" algn="ctr">
              <a:buNone/>
              <a:defRPr sz="1575"/>
            </a:lvl8pPr>
            <a:lvl9pPr marL="3599810" indent="0" algn="ctr">
              <a:buNone/>
              <a:defRPr sz="1575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C64F7-5FB0-4183-AA12-A26509D9C920}" type="datetimeFigureOut">
              <a:rPr lang="pt-BR" smtClean="0"/>
              <a:t>16/06/2021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34AFF-F01C-440D-90D4-9268F02D04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7905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C64F7-5FB0-4183-AA12-A26509D9C920}" type="datetimeFigureOut">
              <a:rPr lang="pt-BR" smtClean="0"/>
              <a:t>16/06/2021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34AFF-F01C-440D-90D4-9268F02D04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9767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40295" y="517514"/>
            <a:ext cx="1940525" cy="823747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8719" y="517514"/>
            <a:ext cx="5709082" cy="8237474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C64F7-5FB0-4183-AA12-A26509D9C920}" type="datetimeFigureOut">
              <a:rPr lang="pt-BR" smtClean="0"/>
              <a:t>16/06/2021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34AFF-F01C-440D-90D4-9268F02D04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5124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C64F7-5FB0-4183-AA12-A26509D9C920}" type="datetimeFigureOut">
              <a:rPr lang="pt-BR" smtClean="0"/>
              <a:t>16/06/2021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34AFF-F01C-440D-90D4-9268F02D04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6012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4031" y="2423318"/>
            <a:ext cx="7762102" cy="4043359"/>
          </a:xfrm>
        </p:spPr>
        <p:txBody>
          <a:bodyPr anchor="b"/>
          <a:lstStyle>
            <a:lvl1pPr>
              <a:defRPr sz="5905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4031" y="6504929"/>
            <a:ext cx="7762102" cy="2126307"/>
          </a:xfrm>
        </p:spPr>
        <p:txBody>
          <a:bodyPr/>
          <a:lstStyle>
            <a:lvl1pPr marL="0" indent="0">
              <a:buNone/>
              <a:defRPr sz="2362">
                <a:solidFill>
                  <a:schemeClr val="tx1"/>
                </a:solidFill>
              </a:defRPr>
            </a:lvl1pPr>
            <a:lvl2pPr marL="449976" indent="0">
              <a:buNone/>
              <a:defRPr sz="1968">
                <a:solidFill>
                  <a:schemeClr val="tx1">
                    <a:tint val="75000"/>
                  </a:schemeClr>
                </a:solidFill>
              </a:defRPr>
            </a:lvl2pPr>
            <a:lvl3pPr marL="899952" indent="0">
              <a:buNone/>
              <a:defRPr sz="1772">
                <a:solidFill>
                  <a:schemeClr val="tx1">
                    <a:tint val="75000"/>
                  </a:schemeClr>
                </a:solidFill>
              </a:defRPr>
            </a:lvl3pPr>
            <a:lvl4pPr marL="1349929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4pPr>
            <a:lvl5pPr marL="1799905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5pPr>
            <a:lvl6pPr marL="2249881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6pPr>
            <a:lvl7pPr marL="2699857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7pPr>
            <a:lvl8pPr marL="3149834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8pPr>
            <a:lvl9pPr marL="3599810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C64F7-5FB0-4183-AA12-A26509D9C920}" type="datetimeFigureOut">
              <a:rPr lang="pt-BR" smtClean="0"/>
              <a:t>16/06/2021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34AFF-F01C-440D-90D4-9268F02D04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3787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8718" y="2587570"/>
            <a:ext cx="3824804" cy="616741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56016" y="2587570"/>
            <a:ext cx="3824804" cy="616741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C64F7-5FB0-4183-AA12-A26509D9C920}" type="datetimeFigureOut">
              <a:rPr lang="pt-BR" smtClean="0"/>
              <a:t>16/06/2021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34AFF-F01C-440D-90D4-9268F02D04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5569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0" y="517516"/>
            <a:ext cx="7762102" cy="1878802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9891" y="2382815"/>
            <a:ext cx="3807226" cy="1167781"/>
          </a:xfrm>
        </p:spPr>
        <p:txBody>
          <a:bodyPr anchor="b"/>
          <a:lstStyle>
            <a:lvl1pPr marL="0" indent="0">
              <a:buNone/>
              <a:defRPr sz="2362" b="1"/>
            </a:lvl1pPr>
            <a:lvl2pPr marL="449976" indent="0">
              <a:buNone/>
              <a:defRPr sz="1968" b="1"/>
            </a:lvl2pPr>
            <a:lvl3pPr marL="899952" indent="0">
              <a:buNone/>
              <a:defRPr sz="1772" b="1"/>
            </a:lvl3pPr>
            <a:lvl4pPr marL="1349929" indent="0">
              <a:buNone/>
              <a:defRPr sz="1575" b="1"/>
            </a:lvl4pPr>
            <a:lvl5pPr marL="1799905" indent="0">
              <a:buNone/>
              <a:defRPr sz="1575" b="1"/>
            </a:lvl5pPr>
            <a:lvl6pPr marL="2249881" indent="0">
              <a:buNone/>
              <a:defRPr sz="1575" b="1"/>
            </a:lvl6pPr>
            <a:lvl7pPr marL="2699857" indent="0">
              <a:buNone/>
              <a:defRPr sz="1575" b="1"/>
            </a:lvl7pPr>
            <a:lvl8pPr marL="3149834" indent="0">
              <a:buNone/>
              <a:defRPr sz="1575" b="1"/>
            </a:lvl8pPr>
            <a:lvl9pPr marL="3599810" indent="0">
              <a:buNone/>
              <a:defRPr sz="1575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891" y="3550596"/>
            <a:ext cx="3807226" cy="522239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6017" y="2382815"/>
            <a:ext cx="3825976" cy="1167781"/>
          </a:xfrm>
        </p:spPr>
        <p:txBody>
          <a:bodyPr anchor="b"/>
          <a:lstStyle>
            <a:lvl1pPr marL="0" indent="0">
              <a:buNone/>
              <a:defRPr sz="2362" b="1"/>
            </a:lvl1pPr>
            <a:lvl2pPr marL="449976" indent="0">
              <a:buNone/>
              <a:defRPr sz="1968" b="1"/>
            </a:lvl2pPr>
            <a:lvl3pPr marL="899952" indent="0">
              <a:buNone/>
              <a:defRPr sz="1772" b="1"/>
            </a:lvl3pPr>
            <a:lvl4pPr marL="1349929" indent="0">
              <a:buNone/>
              <a:defRPr sz="1575" b="1"/>
            </a:lvl4pPr>
            <a:lvl5pPr marL="1799905" indent="0">
              <a:buNone/>
              <a:defRPr sz="1575" b="1"/>
            </a:lvl5pPr>
            <a:lvl6pPr marL="2249881" indent="0">
              <a:buNone/>
              <a:defRPr sz="1575" b="1"/>
            </a:lvl6pPr>
            <a:lvl7pPr marL="2699857" indent="0">
              <a:buNone/>
              <a:defRPr sz="1575" b="1"/>
            </a:lvl7pPr>
            <a:lvl8pPr marL="3149834" indent="0">
              <a:buNone/>
              <a:defRPr sz="1575" b="1"/>
            </a:lvl8pPr>
            <a:lvl9pPr marL="3599810" indent="0">
              <a:buNone/>
              <a:defRPr sz="1575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6017" y="3550596"/>
            <a:ext cx="3825976" cy="522239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C64F7-5FB0-4183-AA12-A26509D9C920}" type="datetimeFigureOut">
              <a:rPr lang="pt-BR" smtClean="0"/>
              <a:t>16/06/2021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34AFF-F01C-440D-90D4-9268F02D04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8188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C64F7-5FB0-4183-AA12-A26509D9C920}" type="datetimeFigureOut">
              <a:rPr lang="pt-BR" smtClean="0"/>
              <a:t>16/06/2021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34AFF-F01C-440D-90D4-9268F02D04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361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C64F7-5FB0-4183-AA12-A26509D9C920}" type="datetimeFigureOut">
              <a:rPr lang="pt-BR" smtClean="0"/>
              <a:t>16/06/2021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34AFF-F01C-440D-90D4-9268F02D04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2049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1" y="648018"/>
            <a:ext cx="2902585" cy="2268061"/>
          </a:xfrm>
        </p:spPr>
        <p:txBody>
          <a:bodyPr anchor="b"/>
          <a:lstStyle>
            <a:lvl1pPr>
              <a:defRPr sz="3149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5976" y="1399540"/>
            <a:ext cx="4556016" cy="6907687"/>
          </a:xfrm>
        </p:spPr>
        <p:txBody>
          <a:bodyPr/>
          <a:lstStyle>
            <a:lvl1pPr>
              <a:defRPr sz="3149"/>
            </a:lvl1pPr>
            <a:lvl2pPr>
              <a:defRPr sz="2756"/>
            </a:lvl2pPr>
            <a:lvl3pPr>
              <a:defRPr sz="2362"/>
            </a:lvl3pPr>
            <a:lvl4pPr>
              <a:defRPr sz="1968"/>
            </a:lvl4pPr>
            <a:lvl5pPr>
              <a:defRPr sz="1968"/>
            </a:lvl5pPr>
            <a:lvl6pPr>
              <a:defRPr sz="1968"/>
            </a:lvl6pPr>
            <a:lvl7pPr>
              <a:defRPr sz="1968"/>
            </a:lvl7pPr>
            <a:lvl8pPr>
              <a:defRPr sz="1968"/>
            </a:lvl8pPr>
            <a:lvl9pPr>
              <a:defRPr sz="1968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891" y="2916079"/>
            <a:ext cx="2902585" cy="5402397"/>
          </a:xfrm>
        </p:spPr>
        <p:txBody>
          <a:bodyPr/>
          <a:lstStyle>
            <a:lvl1pPr marL="0" indent="0">
              <a:buNone/>
              <a:defRPr sz="1575"/>
            </a:lvl1pPr>
            <a:lvl2pPr marL="449976" indent="0">
              <a:buNone/>
              <a:defRPr sz="1378"/>
            </a:lvl2pPr>
            <a:lvl3pPr marL="899952" indent="0">
              <a:buNone/>
              <a:defRPr sz="1181"/>
            </a:lvl3pPr>
            <a:lvl4pPr marL="1349929" indent="0">
              <a:buNone/>
              <a:defRPr sz="984"/>
            </a:lvl4pPr>
            <a:lvl5pPr marL="1799905" indent="0">
              <a:buNone/>
              <a:defRPr sz="984"/>
            </a:lvl5pPr>
            <a:lvl6pPr marL="2249881" indent="0">
              <a:buNone/>
              <a:defRPr sz="984"/>
            </a:lvl6pPr>
            <a:lvl7pPr marL="2699857" indent="0">
              <a:buNone/>
              <a:defRPr sz="984"/>
            </a:lvl7pPr>
            <a:lvl8pPr marL="3149834" indent="0">
              <a:buNone/>
              <a:defRPr sz="984"/>
            </a:lvl8pPr>
            <a:lvl9pPr marL="3599810" indent="0">
              <a:buNone/>
              <a:defRPr sz="984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C64F7-5FB0-4183-AA12-A26509D9C920}" type="datetimeFigureOut">
              <a:rPr lang="pt-BR" smtClean="0"/>
              <a:t>16/06/2021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34AFF-F01C-440D-90D4-9268F02D04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1909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1" y="648018"/>
            <a:ext cx="2902585" cy="2268061"/>
          </a:xfrm>
        </p:spPr>
        <p:txBody>
          <a:bodyPr anchor="b"/>
          <a:lstStyle>
            <a:lvl1pPr>
              <a:defRPr sz="3149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25976" y="1399540"/>
            <a:ext cx="4556016" cy="6907687"/>
          </a:xfrm>
        </p:spPr>
        <p:txBody>
          <a:bodyPr anchor="t"/>
          <a:lstStyle>
            <a:lvl1pPr marL="0" indent="0">
              <a:buNone/>
              <a:defRPr sz="3149"/>
            </a:lvl1pPr>
            <a:lvl2pPr marL="449976" indent="0">
              <a:buNone/>
              <a:defRPr sz="2756"/>
            </a:lvl2pPr>
            <a:lvl3pPr marL="899952" indent="0">
              <a:buNone/>
              <a:defRPr sz="2362"/>
            </a:lvl3pPr>
            <a:lvl4pPr marL="1349929" indent="0">
              <a:buNone/>
              <a:defRPr sz="1968"/>
            </a:lvl4pPr>
            <a:lvl5pPr marL="1799905" indent="0">
              <a:buNone/>
              <a:defRPr sz="1968"/>
            </a:lvl5pPr>
            <a:lvl6pPr marL="2249881" indent="0">
              <a:buNone/>
              <a:defRPr sz="1968"/>
            </a:lvl6pPr>
            <a:lvl7pPr marL="2699857" indent="0">
              <a:buNone/>
              <a:defRPr sz="1968"/>
            </a:lvl7pPr>
            <a:lvl8pPr marL="3149834" indent="0">
              <a:buNone/>
              <a:defRPr sz="1968"/>
            </a:lvl8pPr>
            <a:lvl9pPr marL="3599810" indent="0">
              <a:buNone/>
              <a:defRPr sz="1968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891" y="2916079"/>
            <a:ext cx="2902585" cy="5402397"/>
          </a:xfrm>
        </p:spPr>
        <p:txBody>
          <a:bodyPr/>
          <a:lstStyle>
            <a:lvl1pPr marL="0" indent="0">
              <a:buNone/>
              <a:defRPr sz="1575"/>
            </a:lvl1pPr>
            <a:lvl2pPr marL="449976" indent="0">
              <a:buNone/>
              <a:defRPr sz="1378"/>
            </a:lvl2pPr>
            <a:lvl3pPr marL="899952" indent="0">
              <a:buNone/>
              <a:defRPr sz="1181"/>
            </a:lvl3pPr>
            <a:lvl4pPr marL="1349929" indent="0">
              <a:buNone/>
              <a:defRPr sz="984"/>
            </a:lvl4pPr>
            <a:lvl5pPr marL="1799905" indent="0">
              <a:buNone/>
              <a:defRPr sz="984"/>
            </a:lvl5pPr>
            <a:lvl6pPr marL="2249881" indent="0">
              <a:buNone/>
              <a:defRPr sz="984"/>
            </a:lvl6pPr>
            <a:lvl7pPr marL="2699857" indent="0">
              <a:buNone/>
              <a:defRPr sz="984"/>
            </a:lvl7pPr>
            <a:lvl8pPr marL="3149834" indent="0">
              <a:buNone/>
              <a:defRPr sz="984"/>
            </a:lvl8pPr>
            <a:lvl9pPr marL="3599810" indent="0">
              <a:buNone/>
              <a:defRPr sz="984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C64F7-5FB0-4183-AA12-A26509D9C920}" type="datetimeFigureOut">
              <a:rPr lang="pt-BR" smtClean="0"/>
              <a:t>16/06/2021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34AFF-F01C-440D-90D4-9268F02D04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0630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8718" y="517516"/>
            <a:ext cx="7762102" cy="18788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8718" y="2587570"/>
            <a:ext cx="7762102" cy="61674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8718" y="9009246"/>
            <a:ext cx="2024896" cy="5175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BC64F7-5FB0-4183-AA12-A26509D9C920}" type="datetimeFigureOut">
              <a:rPr lang="pt-BR" smtClean="0"/>
              <a:t>16/06/2021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81097" y="9009246"/>
            <a:ext cx="3037344" cy="5175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55924" y="9009246"/>
            <a:ext cx="2024896" cy="5175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234AFF-F01C-440D-90D4-9268F02D04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444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899952" rtl="0" eaLnBrk="1" latinLnBrk="0" hangingPunct="1">
        <a:lnSpc>
          <a:spcPct val="90000"/>
        </a:lnSpc>
        <a:spcBef>
          <a:spcPct val="0"/>
        </a:spcBef>
        <a:buNone/>
        <a:defRPr sz="433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4988" indent="-224988" algn="l" defTabSz="899952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2756" kern="1200">
          <a:solidFill>
            <a:schemeClr val="tx1"/>
          </a:solidFill>
          <a:latin typeface="+mn-lt"/>
          <a:ea typeface="+mn-ea"/>
          <a:cs typeface="+mn-cs"/>
        </a:defRPr>
      </a:lvl1pPr>
      <a:lvl2pPr marL="674964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2pPr>
      <a:lvl3pPr marL="1124941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968" kern="1200">
          <a:solidFill>
            <a:schemeClr val="tx1"/>
          </a:solidFill>
          <a:latin typeface="+mn-lt"/>
          <a:ea typeface="+mn-ea"/>
          <a:cs typeface="+mn-cs"/>
        </a:defRPr>
      </a:lvl3pPr>
      <a:lvl4pPr marL="1574917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4pPr>
      <a:lvl5pPr marL="2024893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5pPr>
      <a:lvl6pPr marL="2474869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6pPr>
      <a:lvl7pPr marL="2924846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7pPr>
      <a:lvl8pPr marL="3374822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8pPr>
      <a:lvl9pPr marL="3824798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1pPr>
      <a:lvl2pPr marL="449976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2pPr>
      <a:lvl3pPr marL="899952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3pPr>
      <a:lvl4pPr marL="1349929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4pPr>
      <a:lvl5pPr marL="1799905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5pPr>
      <a:lvl6pPr marL="2249881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6pPr>
      <a:lvl7pPr marL="2699857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7pPr>
      <a:lvl8pPr marL="3149834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8pPr>
      <a:lvl9pPr marL="3599810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Agrupar 66">
            <a:extLst>
              <a:ext uri="{FF2B5EF4-FFF2-40B4-BE49-F238E27FC236}">
                <a16:creationId xmlns:a16="http://schemas.microsoft.com/office/drawing/2014/main" id="{A398296B-3D0F-461C-B89F-3CF40EBD9E78}"/>
              </a:ext>
            </a:extLst>
          </p:cNvPr>
          <p:cNvGrpSpPr/>
          <p:nvPr/>
        </p:nvGrpSpPr>
        <p:grpSpPr>
          <a:xfrm>
            <a:off x="238127" y="896984"/>
            <a:ext cx="8464666" cy="969418"/>
            <a:chOff x="238127" y="1165223"/>
            <a:chExt cx="8464666" cy="2706701"/>
          </a:xfrm>
        </p:grpSpPr>
        <p:sp>
          <p:nvSpPr>
            <p:cNvPr id="70" name="Retângulo 69">
              <a:extLst>
                <a:ext uri="{FF2B5EF4-FFF2-40B4-BE49-F238E27FC236}">
                  <a16:creationId xmlns:a16="http://schemas.microsoft.com/office/drawing/2014/main" id="{2D11F689-FB3F-48C5-A26F-FA9B04912DC9}"/>
                </a:ext>
              </a:extLst>
            </p:cNvPr>
            <p:cNvSpPr/>
            <p:nvPr/>
          </p:nvSpPr>
          <p:spPr>
            <a:xfrm>
              <a:off x="724696" y="1165223"/>
              <a:ext cx="7978097" cy="27067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72" name="Agrupar 71">
              <a:extLst>
                <a:ext uri="{FF2B5EF4-FFF2-40B4-BE49-F238E27FC236}">
                  <a16:creationId xmlns:a16="http://schemas.microsoft.com/office/drawing/2014/main" id="{E175281E-62DF-43D2-A7BE-722278B8B405}"/>
                </a:ext>
              </a:extLst>
            </p:cNvPr>
            <p:cNvGrpSpPr/>
            <p:nvPr/>
          </p:nvGrpSpPr>
          <p:grpSpPr>
            <a:xfrm>
              <a:off x="238127" y="1165223"/>
              <a:ext cx="486569" cy="2706701"/>
              <a:chOff x="219075" y="590548"/>
              <a:chExt cx="486569" cy="3495677"/>
            </a:xfrm>
          </p:grpSpPr>
          <p:sp>
            <p:nvSpPr>
              <p:cNvPr id="74" name="Retângulo 73">
                <a:extLst>
                  <a:ext uri="{FF2B5EF4-FFF2-40B4-BE49-F238E27FC236}">
                    <a16:creationId xmlns:a16="http://schemas.microsoft.com/office/drawing/2014/main" id="{EF069A38-37C4-4BFC-BC6A-98C9BA471F21}"/>
                  </a:ext>
                </a:extLst>
              </p:cNvPr>
              <p:cNvSpPr/>
              <p:nvPr/>
            </p:nvSpPr>
            <p:spPr>
              <a:xfrm>
                <a:off x="219075" y="590548"/>
                <a:ext cx="486569" cy="3495677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76" name="CaixaDeTexto 75">
                <a:extLst>
                  <a:ext uri="{FF2B5EF4-FFF2-40B4-BE49-F238E27FC236}">
                    <a16:creationId xmlns:a16="http://schemas.microsoft.com/office/drawing/2014/main" id="{8E1F6C36-1145-42F3-98A8-FAD8806A1656}"/>
                  </a:ext>
                </a:extLst>
              </p:cNvPr>
              <p:cNvSpPr txBox="1"/>
              <p:nvPr/>
            </p:nvSpPr>
            <p:spPr>
              <a:xfrm rot="16200000">
                <a:off x="-1285478" y="2153720"/>
                <a:ext cx="34956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dirty="0"/>
                  <a:t>Usuário</a:t>
                </a:r>
              </a:p>
            </p:txBody>
          </p:sp>
        </p:grpSp>
      </p:grpSp>
      <p:grpSp>
        <p:nvGrpSpPr>
          <p:cNvPr id="122" name="Agrupar 121">
            <a:extLst>
              <a:ext uri="{FF2B5EF4-FFF2-40B4-BE49-F238E27FC236}">
                <a16:creationId xmlns:a16="http://schemas.microsoft.com/office/drawing/2014/main" id="{E7ADE3FF-8ACD-4DD4-8EFF-29B88CE9FE08}"/>
              </a:ext>
            </a:extLst>
          </p:cNvPr>
          <p:cNvGrpSpPr/>
          <p:nvPr/>
        </p:nvGrpSpPr>
        <p:grpSpPr>
          <a:xfrm>
            <a:off x="238127" y="7453867"/>
            <a:ext cx="8464666" cy="3240679"/>
            <a:chOff x="238127" y="3878607"/>
            <a:chExt cx="8464666" cy="4866931"/>
          </a:xfrm>
        </p:grpSpPr>
        <p:sp>
          <p:nvSpPr>
            <p:cNvPr id="123" name="Retângulo 122">
              <a:extLst>
                <a:ext uri="{FF2B5EF4-FFF2-40B4-BE49-F238E27FC236}">
                  <a16:creationId xmlns:a16="http://schemas.microsoft.com/office/drawing/2014/main" id="{EE8443BF-2673-4E3E-9F00-15D3862AD93A}"/>
                </a:ext>
              </a:extLst>
            </p:cNvPr>
            <p:cNvSpPr/>
            <p:nvPr/>
          </p:nvSpPr>
          <p:spPr>
            <a:xfrm>
              <a:off x="724696" y="3878607"/>
              <a:ext cx="7978097" cy="48669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124" name="Agrupar 123">
              <a:extLst>
                <a:ext uri="{FF2B5EF4-FFF2-40B4-BE49-F238E27FC236}">
                  <a16:creationId xmlns:a16="http://schemas.microsoft.com/office/drawing/2014/main" id="{2F09A8C5-E5A3-4DCD-98B5-05CF60CD7140}"/>
                </a:ext>
              </a:extLst>
            </p:cNvPr>
            <p:cNvGrpSpPr/>
            <p:nvPr/>
          </p:nvGrpSpPr>
          <p:grpSpPr>
            <a:xfrm>
              <a:off x="238127" y="3878607"/>
              <a:ext cx="486569" cy="4866931"/>
              <a:chOff x="219075" y="590548"/>
              <a:chExt cx="486569" cy="3495677"/>
            </a:xfrm>
          </p:grpSpPr>
          <p:sp>
            <p:nvSpPr>
              <p:cNvPr id="125" name="Retângulo 124">
                <a:extLst>
                  <a:ext uri="{FF2B5EF4-FFF2-40B4-BE49-F238E27FC236}">
                    <a16:creationId xmlns:a16="http://schemas.microsoft.com/office/drawing/2014/main" id="{2BFD3264-D3B7-4372-8A25-ADD9B1E48D38}"/>
                  </a:ext>
                </a:extLst>
              </p:cNvPr>
              <p:cNvSpPr/>
              <p:nvPr/>
            </p:nvSpPr>
            <p:spPr>
              <a:xfrm>
                <a:off x="219075" y="590548"/>
                <a:ext cx="486569" cy="3495677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26" name="CaixaDeTexto 125">
                <a:extLst>
                  <a:ext uri="{FF2B5EF4-FFF2-40B4-BE49-F238E27FC236}">
                    <a16:creationId xmlns:a16="http://schemas.microsoft.com/office/drawing/2014/main" id="{BDCEB9EC-749A-4AA0-A035-90091D3C773F}"/>
                  </a:ext>
                </a:extLst>
              </p:cNvPr>
              <p:cNvSpPr txBox="1"/>
              <p:nvPr/>
            </p:nvSpPr>
            <p:spPr>
              <a:xfrm rot="16200000">
                <a:off x="-1285478" y="2153720"/>
                <a:ext cx="34956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dirty="0"/>
                  <a:t>N3</a:t>
                </a:r>
              </a:p>
            </p:txBody>
          </p:sp>
        </p:grpSp>
      </p:grp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365F1B8C-A084-4835-9ABA-2AA826E2411E}"/>
              </a:ext>
            </a:extLst>
          </p:cNvPr>
          <p:cNvGrpSpPr/>
          <p:nvPr/>
        </p:nvGrpSpPr>
        <p:grpSpPr>
          <a:xfrm>
            <a:off x="238127" y="4635532"/>
            <a:ext cx="8464666" cy="2818155"/>
            <a:chOff x="238127" y="3878607"/>
            <a:chExt cx="8464666" cy="4866931"/>
          </a:xfrm>
        </p:grpSpPr>
        <p:sp>
          <p:nvSpPr>
            <p:cNvPr id="61" name="Retângulo 60">
              <a:extLst>
                <a:ext uri="{FF2B5EF4-FFF2-40B4-BE49-F238E27FC236}">
                  <a16:creationId xmlns:a16="http://schemas.microsoft.com/office/drawing/2014/main" id="{016A0859-9297-4A99-9B74-2460BE75A7F6}"/>
                </a:ext>
              </a:extLst>
            </p:cNvPr>
            <p:cNvSpPr/>
            <p:nvPr/>
          </p:nvSpPr>
          <p:spPr>
            <a:xfrm>
              <a:off x="724696" y="3878607"/>
              <a:ext cx="7978097" cy="48669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62" name="Agrupar 61">
              <a:extLst>
                <a:ext uri="{FF2B5EF4-FFF2-40B4-BE49-F238E27FC236}">
                  <a16:creationId xmlns:a16="http://schemas.microsoft.com/office/drawing/2014/main" id="{F7D7952F-3768-4BC0-A832-14FC74CA41A2}"/>
                </a:ext>
              </a:extLst>
            </p:cNvPr>
            <p:cNvGrpSpPr/>
            <p:nvPr/>
          </p:nvGrpSpPr>
          <p:grpSpPr>
            <a:xfrm>
              <a:off x="238127" y="3878607"/>
              <a:ext cx="486569" cy="4866931"/>
              <a:chOff x="219075" y="590548"/>
              <a:chExt cx="486569" cy="3495677"/>
            </a:xfrm>
          </p:grpSpPr>
          <p:sp>
            <p:nvSpPr>
              <p:cNvPr id="63" name="Retângulo 62">
                <a:extLst>
                  <a:ext uri="{FF2B5EF4-FFF2-40B4-BE49-F238E27FC236}">
                    <a16:creationId xmlns:a16="http://schemas.microsoft.com/office/drawing/2014/main" id="{EF73E068-47AA-4269-95F9-0F60A5F170C4}"/>
                  </a:ext>
                </a:extLst>
              </p:cNvPr>
              <p:cNvSpPr/>
              <p:nvPr/>
            </p:nvSpPr>
            <p:spPr>
              <a:xfrm>
                <a:off x="219075" y="590548"/>
                <a:ext cx="486569" cy="3495677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64" name="CaixaDeTexto 63">
                <a:extLst>
                  <a:ext uri="{FF2B5EF4-FFF2-40B4-BE49-F238E27FC236}">
                    <a16:creationId xmlns:a16="http://schemas.microsoft.com/office/drawing/2014/main" id="{512E50D3-AF82-430A-9D37-F9A28392D932}"/>
                  </a:ext>
                </a:extLst>
              </p:cNvPr>
              <p:cNvSpPr txBox="1"/>
              <p:nvPr/>
            </p:nvSpPr>
            <p:spPr>
              <a:xfrm rot="16200000">
                <a:off x="-1285478" y="2153720"/>
                <a:ext cx="34956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dirty="0"/>
                  <a:t>N2</a:t>
                </a:r>
              </a:p>
            </p:txBody>
          </p:sp>
        </p:grpSp>
      </p:grpSp>
      <p:grpSp>
        <p:nvGrpSpPr>
          <p:cNvPr id="21" name="Agrupar 20">
            <a:extLst>
              <a:ext uri="{FF2B5EF4-FFF2-40B4-BE49-F238E27FC236}">
                <a16:creationId xmlns:a16="http://schemas.microsoft.com/office/drawing/2014/main" id="{8641C0D8-2A1E-4ED4-B806-052BA1A282B1}"/>
              </a:ext>
            </a:extLst>
          </p:cNvPr>
          <p:cNvGrpSpPr/>
          <p:nvPr/>
        </p:nvGrpSpPr>
        <p:grpSpPr>
          <a:xfrm>
            <a:off x="238127" y="1848701"/>
            <a:ext cx="8464666" cy="2783225"/>
            <a:chOff x="238127" y="1165223"/>
            <a:chExt cx="8464666" cy="2706701"/>
          </a:xfrm>
        </p:grpSpPr>
        <p:sp>
          <p:nvSpPr>
            <p:cNvPr id="55" name="Retângulo 54">
              <a:extLst>
                <a:ext uri="{FF2B5EF4-FFF2-40B4-BE49-F238E27FC236}">
                  <a16:creationId xmlns:a16="http://schemas.microsoft.com/office/drawing/2014/main" id="{C402B3B4-79C6-4544-BE1A-2D12A314455E}"/>
                </a:ext>
              </a:extLst>
            </p:cNvPr>
            <p:cNvSpPr/>
            <p:nvPr/>
          </p:nvSpPr>
          <p:spPr>
            <a:xfrm>
              <a:off x="724696" y="1165223"/>
              <a:ext cx="7978097" cy="27067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17" name="Agrupar 16">
              <a:extLst>
                <a:ext uri="{FF2B5EF4-FFF2-40B4-BE49-F238E27FC236}">
                  <a16:creationId xmlns:a16="http://schemas.microsoft.com/office/drawing/2014/main" id="{224AFE60-3069-40D6-ADE2-B1CF3D94243F}"/>
                </a:ext>
              </a:extLst>
            </p:cNvPr>
            <p:cNvGrpSpPr/>
            <p:nvPr/>
          </p:nvGrpSpPr>
          <p:grpSpPr>
            <a:xfrm>
              <a:off x="238127" y="1165223"/>
              <a:ext cx="486569" cy="2706701"/>
              <a:chOff x="219075" y="590548"/>
              <a:chExt cx="486569" cy="3495677"/>
            </a:xfrm>
          </p:grpSpPr>
          <p:sp>
            <p:nvSpPr>
              <p:cNvPr id="10" name="Retângulo 9">
                <a:extLst>
                  <a:ext uri="{FF2B5EF4-FFF2-40B4-BE49-F238E27FC236}">
                    <a16:creationId xmlns:a16="http://schemas.microsoft.com/office/drawing/2014/main" id="{4D8C0A77-2692-47E3-9716-0408E549B053}"/>
                  </a:ext>
                </a:extLst>
              </p:cNvPr>
              <p:cNvSpPr/>
              <p:nvPr/>
            </p:nvSpPr>
            <p:spPr>
              <a:xfrm>
                <a:off x="219075" y="590548"/>
                <a:ext cx="486569" cy="3495677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63936EA8-9621-497B-BB6A-FBA45EFFD887}"/>
                  </a:ext>
                </a:extLst>
              </p:cNvPr>
              <p:cNvSpPr txBox="1"/>
              <p:nvPr/>
            </p:nvSpPr>
            <p:spPr>
              <a:xfrm rot="16200000">
                <a:off x="-1285478" y="2153720"/>
                <a:ext cx="34956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dirty="0"/>
                  <a:t>N1</a:t>
                </a:r>
              </a:p>
            </p:txBody>
          </p:sp>
        </p:grpSp>
      </p:grpSp>
      <p:sp>
        <p:nvSpPr>
          <p:cNvPr id="16" name="Fluxograma: Terminação 15">
            <a:extLst>
              <a:ext uri="{FF2B5EF4-FFF2-40B4-BE49-F238E27FC236}">
                <a16:creationId xmlns:a16="http://schemas.microsoft.com/office/drawing/2014/main" id="{73A96290-D8D3-4F60-9ECC-E524D3233D4A}"/>
              </a:ext>
            </a:extLst>
          </p:cNvPr>
          <p:cNvSpPr/>
          <p:nvPr/>
        </p:nvSpPr>
        <p:spPr>
          <a:xfrm>
            <a:off x="951279" y="1077647"/>
            <a:ext cx="1762124" cy="476251"/>
          </a:xfrm>
          <a:prstGeom prst="flowChartTerminator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dirty="0">
                <a:solidFill>
                  <a:schemeClr val="tx1"/>
                </a:solidFill>
              </a:rPr>
              <a:t>Sistema apresenta problemas no funcionamento</a:t>
            </a:r>
          </a:p>
        </p:txBody>
      </p:sp>
      <p:sp>
        <p:nvSpPr>
          <p:cNvPr id="18" name="Fluxograma: Decisão 17">
            <a:extLst>
              <a:ext uri="{FF2B5EF4-FFF2-40B4-BE49-F238E27FC236}">
                <a16:creationId xmlns:a16="http://schemas.microsoft.com/office/drawing/2014/main" id="{CF4B7412-EFB8-4109-B914-E33A787CBA58}"/>
              </a:ext>
            </a:extLst>
          </p:cNvPr>
          <p:cNvSpPr/>
          <p:nvPr/>
        </p:nvSpPr>
        <p:spPr>
          <a:xfrm>
            <a:off x="1104900" y="2686937"/>
            <a:ext cx="1476377" cy="723900"/>
          </a:xfrm>
          <a:prstGeom prst="flowChartDecision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dirty="0">
                <a:solidFill>
                  <a:schemeClr val="tx1"/>
                </a:solidFill>
              </a:rPr>
              <a:t>Sensor conectado?</a:t>
            </a:r>
          </a:p>
        </p:txBody>
      </p: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42EAA348-66F2-4FD6-9D55-B02252CE0B27}"/>
              </a:ext>
            </a:extLst>
          </p:cNvPr>
          <p:cNvCxnSpPr>
            <a:cxnSpLocks/>
            <a:stCxn id="16" idx="2"/>
            <a:endCxn id="68" idx="0"/>
          </p:cNvCxnSpPr>
          <p:nvPr/>
        </p:nvCxnSpPr>
        <p:spPr>
          <a:xfrm>
            <a:off x="1832341" y="1553898"/>
            <a:ext cx="2533" cy="4475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luxograma: Decisão 32">
            <a:extLst>
              <a:ext uri="{FF2B5EF4-FFF2-40B4-BE49-F238E27FC236}">
                <a16:creationId xmlns:a16="http://schemas.microsoft.com/office/drawing/2014/main" id="{A43F6530-9E7B-43D0-839E-4A65E301B089}"/>
              </a:ext>
            </a:extLst>
          </p:cNvPr>
          <p:cNvSpPr/>
          <p:nvPr/>
        </p:nvSpPr>
        <p:spPr>
          <a:xfrm>
            <a:off x="1104900" y="3620387"/>
            <a:ext cx="1476377" cy="723900"/>
          </a:xfrm>
          <a:prstGeom prst="flowChartDecision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dirty="0">
                <a:solidFill>
                  <a:schemeClr val="tx1"/>
                </a:solidFill>
              </a:rPr>
              <a:t>Problemas no cadastro?</a:t>
            </a:r>
          </a:p>
        </p:txBody>
      </p:sp>
      <p:cxnSp>
        <p:nvCxnSpPr>
          <p:cNvPr id="34" name="Conector de Seta Reta 33">
            <a:extLst>
              <a:ext uri="{FF2B5EF4-FFF2-40B4-BE49-F238E27FC236}">
                <a16:creationId xmlns:a16="http://schemas.microsoft.com/office/drawing/2014/main" id="{2CDB558E-34F8-4A95-886E-B052B51B7370}"/>
              </a:ext>
            </a:extLst>
          </p:cNvPr>
          <p:cNvCxnSpPr>
            <a:cxnSpLocks/>
            <a:endCxn id="33" idx="0"/>
          </p:cNvCxnSpPr>
          <p:nvPr/>
        </p:nvCxnSpPr>
        <p:spPr>
          <a:xfrm>
            <a:off x="1843087" y="3410837"/>
            <a:ext cx="0" cy="209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9DB3EEFA-FF05-449A-A9B1-85D551D6A793}"/>
              </a:ext>
            </a:extLst>
          </p:cNvPr>
          <p:cNvSpPr txBox="1"/>
          <p:nvPr/>
        </p:nvSpPr>
        <p:spPr>
          <a:xfrm>
            <a:off x="1850234" y="3384807"/>
            <a:ext cx="7326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b="1" dirty="0"/>
              <a:t>Sim</a:t>
            </a:r>
          </a:p>
        </p:txBody>
      </p:sp>
      <p:cxnSp>
        <p:nvCxnSpPr>
          <p:cNvPr id="38" name="Conector de Seta Reta 37">
            <a:extLst>
              <a:ext uri="{FF2B5EF4-FFF2-40B4-BE49-F238E27FC236}">
                <a16:creationId xmlns:a16="http://schemas.microsoft.com/office/drawing/2014/main" id="{455F60E6-030E-4951-A78E-9BA7C101256B}"/>
              </a:ext>
            </a:extLst>
          </p:cNvPr>
          <p:cNvCxnSpPr>
            <a:cxnSpLocks/>
          </p:cNvCxnSpPr>
          <p:nvPr/>
        </p:nvCxnSpPr>
        <p:spPr>
          <a:xfrm>
            <a:off x="2591594" y="3048887"/>
            <a:ext cx="3802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C0BEE038-F39A-4918-A2EA-D66C1E87A0DA}"/>
              </a:ext>
            </a:extLst>
          </p:cNvPr>
          <p:cNvSpPr txBox="1"/>
          <p:nvPr/>
        </p:nvSpPr>
        <p:spPr>
          <a:xfrm>
            <a:off x="2547149" y="2800292"/>
            <a:ext cx="7326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b="1" dirty="0"/>
              <a:t>Não</a:t>
            </a:r>
          </a:p>
        </p:txBody>
      </p:sp>
      <p:sp>
        <p:nvSpPr>
          <p:cNvPr id="45" name="Retângulo 44">
            <a:extLst>
              <a:ext uri="{FF2B5EF4-FFF2-40B4-BE49-F238E27FC236}">
                <a16:creationId xmlns:a16="http://schemas.microsoft.com/office/drawing/2014/main" id="{BEFDE7EE-7935-48F9-A3D6-BF48645EC828}"/>
              </a:ext>
            </a:extLst>
          </p:cNvPr>
          <p:cNvSpPr/>
          <p:nvPr/>
        </p:nvSpPr>
        <p:spPr>
          <a:xfrm>
            <a:off x="2971798" y="2800292"/>
            <a:ext cx="1476376" cy="50577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dirty="0">
                <a:solidFill>
                  <a:schemeClr val="tx1"/>
                </a:solidFill>
              </a:rPr>
              <a:t>Verificar conexão com a internet e cabeamento</a:t>
            </a:r>
          </a:p>
        </p:txBody>
      </p:sp>
      <p:sp>
        <p:nvSpPr>
          <p:cNvPr id="59" name="CaixaDeTexto 58">
            <a:extLst>
              <a:ext uri="{FF2B5EF4-FFF2-40B4-BE49-F238E27FC236}">
                <a16:creationId xmlns:a16="http://schemas.microsoft.com/office/drawing/2014/main" id="{8CAD188C-D1EA-45D5-BF44-A845F67CC827}"/>
              </a:ext>
            </a:extLst>
          </p:cNvPr>
          <p:cNvSpPr txBox="1"/>
          <p:nvPr/>
        </p:nvSpPr>
        <p:spPr>
          <a:xfrm>
            <a:off x="1782151" y="4370317"/>
            <a:ext cx="7326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b="1" dirty="0"/>
              <a:t>Não</a:t>
            </a:r>
          </a:p>
        </p:txBody>
      </p:sp>
      <p:cxnSp>
        <p:nvCxnSpPr>
          <p:cNvPr id="69" name="Conector de Seta Reta 68">
            <a:extLst>
              <a:ext uri="{FF2B5EF4-FFF2-40B4-BE49-F238E27FC236}">
                <a16:creationId xmlns:a16="http://schemas.microsoft.com/office/drawing/2014/main" id="{B0E43D43-6EE1-4A87-80B6-129F9AE865EC}"/>
              </a:ext>
            </a:extLst>
          </p:cNvPr>
          <p:cNvCxnSpPr>
            <a:cxnSpLocks/>
          </p:cNvCxnSpPr>
          <p:nvPr/>
        </p:nvCxnSpPr>
        <p:spPr>
          <a:xfrm>
            <a:off x="2527391" y="10179191"/>
            <a:ext cx="476247" cy="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Fluxograma: Decisão 76">
            <a:extLst>
              <a:ext uri="{FF2B5EF4-FFF2-40B4-BE49-F238E27FC236}">
                <a16:creationId xmlns:a16="http://schemas.microsoft.com/office/drawing/2014/main" id="{773DCD19-9830-4993-92E5-AEE17FDE0490}"/>
              </a:ext>
            </a:extLst>
          </p:cNvPr>
          <p:cNvSpPr/>
          <p:nvPr/>
        </p:nvSpPr>
        <p:spPr>
          <a:xfrm>
            <a:off x="4984717" y="3600669"/>
            <a:ext cx="1476377" cy="723900"/>
          </a:xfrm>
          <a:prstGeom prst="flowChartDecision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dirty="0">
                <a:solidFill>
                  <a:schemeClr val="tx1"/>
                </a:solidFill>
              </a:rPr>
              <a:t>Funcionou</a:t>
            </a:r>
          </a:p>
        </p:txBody>
      </p:sp>
      <p:cxnSp>
        <p:nvCxnSpPr>
          <p:cNvPr id="78" name="Conector de Seta Reta 77">
            <a:extLst>
              <a:ext uri="{FF2B5EF4-FFF2-40B4-BE49-F238E27FC236}">
                <a16:creationId xmlns:a16="http://schemas.microsoft.com/office/drawing/2014/main" id="{F16F4538-A080-4BD9-80EE-CF418DCC7CBE}"/>
              </a:ext>
            </a:extLst>
          </p:cNvPr>
          <p:cNvCxnSpPr>
            <a:cxnSpLocks/>
          </p:cNvCxnSpPr>
          <p:nvPr/>
        </p:nvCxnSpPr>
        <p:spPr>
          <a:xfrm>
            <a:off x="6455537" y="3956858"/>
            <a:ext cx="3802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CaixaDeTexto 78">
            <a:extLst>
              <a:ext uri="{FF2B5EF4-FFF2-40B4-BE49-F238E27FC236}">
                <a16:creationId xmlns:a16="http://schemas.microsoft.com/office/drawing/2014/main" id="{93328C0C-333B-4219-8CC1-C837AFABB895}"/>
              </a:ext>
            </a:extLst>
          </p:cNvPr>
          <p:cNvSpPr txBox="1"/>
          <p:nvPr/>
        </p:nvSpPr>
        <p:spPr>
          <a:xfrm>
            <a:off x="6428067" y="3731597"/>
            <a:ext cx="7326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b="1" dirty="0"/>
              <a:t>Sim</a:t>
            </a:r>
          </a:p>
        </p:txBody>
      </p:sp>
      <p:sp>
        <p:nvSpPr>
          <p:cNvPr id="110" name="Fluxograma: Terminação 109">
            <a:extLst>
              <a:ext uri="{FF2B5EF4-FFF2-40B4-BE49-F238E27FC236}">
                <a16:creationId xmlns:a16="http://schemas.microsoft.com/office/drawing/2014/main" id="{FF146A18-0ABB-4F37-9C54-585E941B3040}"/>
              </a:ext>
            </a:extLst>
          </p:cNvPr>
          <p:cNvSpPr/>
          <p:nvPr/>
        </p:nvSpPr>
        <p:spPr>
          <a:xfrm>
            <a:off x="6835741" y="3724493"/>
            <a:ext cx="1762124" cy="476251"/>
          </a:xfrm>
          <a:prstGeom prst="flowChartTerminator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dirty="0">
                <a:solidFill>
                  <a:schemeClr val="tx1"/>
                </a:solidFill>
              </a:rPr>
              <a:t>Fim.</a:t>
            </a:r>
          </a:p>
        </p:txBody>
      </p:sp>
      <p:cxnSp>
        <p:nvCxnSpPr>
          <p:cNvPr id="117" name="Conector reto 116">
            <a:extLst>
              <a:ext uri="{FF2B5EF4-FFF2-40B4-BE49-F238E27FC236}">
                <a16:creationId xmlns:a16="http://schemas.microsoft.com/office/drawing/2014/main" id="{1F2C88A5-DA13-4927-96AB-DA28DDB795DE}"/>
              </a:ext>
            </a:extLst>
          </p:cNvPr>
          <p:cNvCxnSpPr>
            <a:cxnSpLocks/>
          </p:cNvCxnSpPr>
          <p:nvPr/>
        </p:nvCxnSpPr>
        <p:spPr>
          <a:xfrm>
            <a:off x="4722027" y="3048887"/>
            <a:ext cx="0" cy="9178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ector reto 133">
            <a:extLst>
              <a:ext uri="{FF2B5EF4-FFF2-40B4-BE49-F238E27FC236}">
                <a16:creationId xmlns:a16="http://schemas.microsoft.com/office/drawing/2014/main" id="{D28047F3-E902-47B4-B414-C98C7CF0EB8C}"/>
              </a:ext>
            </a:extLst>
          </p:cNvPr>
          <p:cNvCxnSpPr>
            <a:cxnSpLocks/>
            <a:endCxn id="45" idx="3"/>
          </p:cNvCxnSpPr>
          <p:nvPr/>
        </p:nvCxnSpPr>
        <p:spPr>
          <a:xfrm flipH="1">
            <a:off x="4448174" y="3048886"/>
            <a:ext cx="272235" cy="42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ector de Seta Reta 143">
            <a:extLst>
              <a:ext uri="{FF2B5EF4-FFF2-40B4-BE49-F238E27FC236}">
                <a16:creationId xmlns:a16="http://schemas.microsoft.com/office/drawing/2014/main" id="{228FA545-2E20-4E7A-955E-21D99F410B51}"/>
              </a:ext>
            </a:extLst>
          </p:cNvPr>
          <p:cNvCxnSpPr>
            <a:cxnSpLocks/>
            <a:stCxn id="33" idx="2"/>
          </p:cNvCxnSpPr>
          <p:nvPr/>
        </p:nvCxnSpPr>
        <p:spPr>
          <a:xfrm flipH="1">
            <a:off x="1838980" y="4344287"/>
            <a:ext cx="4109" cy="3702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Conector de Seta Reta 149">
            <a:extLst>
              <a:ext uri="{FF2B5EF4-FFF2-40B4-BE49-F238E27FC236}">
                <a16:creationId xmlns:a16="http://schemas.microsoft.com/office/drawing/2014/main" id="{5E211848-596C-4588-AFAD-E87A6C840C2F}"/>
              </a:ext>
            </a:extLst>
          </p:cNvPr>
          <p:cNvCxnSpPr>
            <a:cxnSpLocks/>
          </p:cNvCxnSpPr>
          <p:nvPr/>
        </p:nvCxnSpPr>
        <p:spPr>
          <a:xfrm>
            <a:off x="1873580" y="9529576"/>
            <a:ext cx="0" cy="3848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Conector de Seta Reta 166">
            <a:extLst>
              <a:ext uri="{FF2B5EF4-FFF2-40B4-BE49-F238E27FC236}">
                <a16:creationId xmlns:a16="http://schemas.microsoft.com/office/drawing/2014/main" id="{6E821551-F505-42A1-878D-1F1ED4E07B7D}"/>
              </a:ext>
            </a:extLst>
          </p:cNvPr>
          <p:cNvCxnSpPr>
            <a:cxnSpLocks/>
            <a:stCxn id="33" idx="3"/>
            <a:endCxn id="71" idx="1"/>
          </p:cNvCxnSpPr>
          <p:nvPr/>
        </p:nvCxnSpPr>
        <p:spPr>
          <a:xfrm flipV="1">
            <a:off x="2581277" y="3977859"/>
            <a:ext cx="467119" cy="4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CaixaDeTexto 167">
            <a:extLst>
              <a:ext uri="{FF2B5EF4-FFF2-40B4-BE49-F238E27FC236}">
                <a16:creationId xmlns:a16="http://schemas.microsoft.com/office/drawing/2014/main" id="{BF8CDE1C-D3A6-4261-A3E8-A6F838D5EB68}"/>
              </a:ext>
            </a:extLst>
          </p:cNvPr>
          <p:cNvSpPr txBox="1"/>
          <p:nvPr/>
        </p:nvSpPr>
        <p:spPr>
          <a:xfrm>
            <a:off x="2527391" y="3701009"/>
            <a:ext cx="7326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b="1" dirty="0"/>
              <a:t>Sim</a:t>
            </a:r>
          </a:p>
        </p:txBody>
      </p:sp>
      <p:cxnSp>
        <p:nvCxnSpPr>
          <p:cNvPr id="178" name="Conector de Seta Reta 177">
            <a:extLst>
              <a:ext uri="{FF2B5EF4-FFF2-40B4-BE49-F238E27FC236}">
                <a16:creationId xmlns:a16="http://schemas.microsoft.com/office/drawing/2014/main" id="{13CCC61D-1077-4B2C-BEE3-D6A85944626C}"/>
              </a:ext>
            </a:extLst>
          </p:cNvPr>
          <p:cNvCxnSpPr>
            <a:cxnSpLocks/>
          </p:cNvCxnSpPr>
          <p:nvPr/>
        </p:nvCxnSpPr>
        <p:spPr>
          <a:xfrm>
            <a:off x="4400548" y="3966738"/>
            <a:ext cx="5992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to 47">
            <a:extLst>
              <a:ext uri="{FF2B5EF4-FFF2-40B4-BE49-F238E27FC236}">
                <a16:creationId xmlns:a16="http://schemas.microsoft.com/office/drawing/2014/main" id="{CD41A53F-70C6-48E0-A68A-2737FDF986E4}"/>
              </a:ext>
            </a:extLst>
          </p:cNvPr>
          <p:cNvCxnSpPr>
            <a:cxnSpLocks/>
          </p:cNvCxnSpPr>
          <p:nvPr/>
        </p:nvCxnSpPr>
        <p:spPr>
          <a:xfrm flipV="1">
            <a:off x="5722182" y="1319378"/>
            <a:ext cx="0" cy="22895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de Seta Reta 48">
            <a:extLst>
              <a:ext uri="{FF2B5EF4-FFF2-40B4-BE49-F238E27FC236}">
                <a16:creationId xmlns:a16="http://schemas.microsoft.com/office/drawing/2014/main" id="{0C1A1A1B-4771-4AEC-BAB4-E2A5EDEB5D6B}"/>
              </a:ext>
            </a:extLst>
          </p:cNvPr>
          <p:cNvCxnSpPr>
            <a:cxnSpLocks/>
          </p:cNvCxnSpPr>
          <p:nvPr/>
        </p:nvCxnSpPr>
        <p:spPr>
          <a:xfrm flipH="1">
            <a:off x="2720906" y="1315772"/>
            <a:ext cx="30138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FA6421A6-A066-4BA4-8024-AECACC871BB4}"/>
              </a:ext>
            </a:extLst>
          </p:cNvPr>
          <p:cNvSpPr txBox="1"/>
          <p:nvPr/>
        </p:nvSpPr>
        <p:spPr>
          <a:xfrm>
            <a:off x="5722906" y="3306062"/>
            <a:ext cx="7326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b="1" dirty="0"/>
              <a:t>Não</a:t>
            </a:r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405B00F6-4A27-421A-8AAF-B36B534CFE10}"/>
              </a:ext>
            </a:extLst>
          </p:cNvPr>
          <p:cNvCxnSpPr>
            <a:cxnSpLocks/>
            <a:endCxn id="77" idx="2"/>
          </p:cNvCxnSpPr>
          <p:nvPr/>
        </p:nvCxnSpPr>
        <p:spPr>
          <a:xfrm flipV="1">
            <a:off x="5699126" y="4324569"/>
            <a:ext cx="23780" cy="5858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Fluxograma: Decisão 56">
            <a:extLst>
              <a:ext uri="{FF2B5EF4-FFF2-40B4-BE49-F238E27FC236}">
                <a16:creationId xmlns:a16="http://schemas.microsoft.com/office/drawing/2014/main" id="{F4418B24-864A-4419-8352-F8E43C61E7C4}"/>
              </a:ext>
            </a:extLst>
          </p:cNvPr>
          <p:cNvSpPr/>
          <p:nvPr/>
        </p:nvSpPr>
        <p:spPr>
          <a:xfrm>
            <a:off x="1106600" y="5605137"/>
            <a:ext cx="1476377" cy="723900"/>
          </a:xfrm>
          <a:prstGeom prst="flowChartDecision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dirty="0">
                <a:solidFill>
                  <a:schemeClr val="tx1"/>
                </a:solidFill>
              </a:rPr>
              <a:t>Sensor está enviando dados?</a:t>
            </a:r>
          </a:p>
        </p:txBody>
      </p:sp>
      <p:cxnSp>
        <p:nvCxnSpPr>
          <p:cNvPr id="58" name="Conector de Seta Reta 57">
            <a:extLst>
              <a:ext uri="{FF2B5EF4-FFF2-40B4-BE49-F238E27FC236}">
                <a16:creationId xmlns:a16="http://schemas.microsoft.com/office/drawing/2014/main" id="{28FB3A79-E7BB-4B4E-9408-9318EEAE4D27}"/>
              </a:ext>
            </a:extLst>
          </p:cNvPr>
          <p:cNvCxnSpPr>
            <a:cxnSpLocks/>
          </p:cNvCxnSpPr>
          <p:nvPr/>
        </p:nvCxnSpPr>
        <p:spPr>
          <a:xfrm>
            <a:off x="2536142" y="5966650"/>
            <a:ext cx="476247" cy="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CaixaDeTexto 64">
            <a:extLst>
              <a:ext uri="{FF2B5EF4-FFF2-40B4-BE49-F238E27FC236}">
                <a16:creationId xmlns:a16="http://schemas.microsoft.com/office/drawing/2014/main" id="{8657C3C7-1E0B-41C9-863F-768514F7293E}"/>
              </a:ext>
            </a:extLst>
          </p:cNvPr>
          <p:cNvSpPr txBox="1"/>
          <p:nvPr/>
        </p:nvSpPr>
        <p:spPr>
          <a:xfrm>
            <a:off x="2487714" y="5738700"/>
            <a:ext cx="7326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b="1" dirty="0"/>
              <a:t>Não</a:t>
            </a:r>
          </a:p>
        </p:txBody>
      </p:sp>
      <p:sp>
        <p:nvSpPr>
          <p:cNvPr id="66" name="Fluxograma: Processo Predefinido 65">
            <a:extLst>
              <a:ext uri="{FF2B5EF4-FFF2-40B4-BE49-F238E27FC236}">
                <a16:creationId xmlns:a16="http://schemas.microsoft.com/office/drawing/2014/main" id="{536977DB-5730-456F-A486-0121B1E4E894}"/>
              </a:ext>
            </a:extLst>
          </p:cNvPr>
          <p:cNvSpPr/>
          <p:nvPr/>
        </p:nvSpPr>
        <p:spPr>
          <a:xfrm>
            <a:off x="3044810" y="5605137"/>
            <a:ext cx="1343024" cy="723900"/>
          </a:xfrm>
          <a:prstGeom prst="flowChartPredefinedProcess">
            <a:avLst/>
          </a:prstGeom>
          <a:solidFill>
            <a:srgbClr val="B4C7E7"/>
          </a:solidFill>
          <a:ln w="19050">
            <a:solidFill>
              <a:srgbClr val="2F55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dirty="0">
                <a:solidFill>
                  <a:schemeClr val="tx1"/>
                </a:solidFill>
              </a:rPr>
              <a:t>Reiniciar aplicação</a:t>
            </a:r>
          </a:p>
        </p:txBody>
      </p:sp>
      <p:sp>
        <p:nvSpPr>
          <p:cNvPr id="80" name="CaixaDeTexto 79">
            <a:extLst>
              <a:ext uri="{FF2B5EF4-FFF2-40B4-BE49-F238E27FC236}">
                <a16:creationId xmlns:a16="http://schemas.microsoft.com/office/drawing/2014/main" id="{24CA7EF3-27EC-4C76-AFD6-3569CC23B2D3}"/>
              </a:ext>
            </a:extLst>
          </p:cNvPr>
          <p:cNvSpPr txBox="1"/>
          <p:nvPr/>
        </p:nvSpPr>
        <p:spPr>
          <a:xfrm>
            <a:off x="1814518" y="6331998"/>
            <a:ext cx="7326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b="1" dirty="0"/>
              <a:t>Sim</a:t>
            </a:r>
          </a:p>
        </p:txBody>
      </p:sp>
      <p:sp>
        <p:nvSpPr>
          <p:cNvPr id="68" name="Retângulo 67">
            <a:extLst>
              <a:ext uri="{FF2B5EF4-FFF2-40B4-BE49-F238E27FC236}">
                <a16:creationId xmlns:a16="http://schemas.microsoft.com/office/drawing/2014/main" id="{5BB895FB-0C1C-4EB4-9294-4A3595CD059B}"/>
              </a:ext>
            </a:extLst>
          </p:cNvPr>
          <p:cNvSpPr/>
          <p:nvPr/>
        </p:nvSpPr>
        <p:spPr>
          <a:xfrm>
            <a:off x="1096686" y="2001435"/>
            <a:ext cx="1476376" cy="50577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dirty="0">
                <a:solidFill>
                  <a:schemeClr val="tx1"/>
                </a:solidFill>
              </a:rPr>
              <a:t>Registro e Documentação</a:t>
            </a:r>
          </a:p>
        </p:txBody>
      </p:sp>
      <p:cxnSp>
        <p:nvCxnSpPr>
          <p:cNvPr id="75" name="Conector de Seta Reta 74">
            <a:extLst>
              <a:ext uri="{FF2B5EF4-FFF2-40B4-BE49-F238E27FC236}">
                <a16:creationId xmlns:a16="http://schemas.microsoft.com/office/drawing/2014/main" id="{C7AABE9A-6B1D-4479-A9CC-0171F497E505}"/>
              </a:ext>
            </a:extLst>
          </p:cNvPr>
          <p:cNvCxnSpPr>
            <a:cxnSpLocks/>
            <a:stCxn id="68" idx="2"/>
          </p:cNvCxnSpPr>
          <p:nvPr/>
        </p:nvCxnSpPr>
        <p:spPr>
          <a:xfrm>
            <a:off x="1834874" y="2507205"/>
            <a:ext cx="1" cy="187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ector de Seta Reta 81">
            <a:extLst>
              <a:ext uri="{FF2B5EF4-FFF2-40B4-BE49-F238E27FC236}">
                <a16:creationId xmlns:a16="http://schemas.microsoft.com/office/drawing/2014/main" id="{B06E8CE1-8F6A-402C-9908-967406F9E774}"/>
              </a:ext>
            </a:extLst>
          </p:cNvPr>
          <p:cNvCxnSpPr>
            <a:cxnSpLocks/>
          </p:cNvCxnSpPr>
          <p:nvPr/>
        </p:nvCxnSpPr>
        <p:spPr>
          <a:xfrm>
            <a:off x="4390367" y="5966667"/>
            <a:ext cx="1346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ector de Seta Reta 82">
            <a:extLst>
              <a:ext uri="{FF2B5EF4-FFF2-40B4-BE49-F238E27FC236}">
                <a16:creationId xmlns:a16="http://schemas.microsoft.com/office/drawing/2014/main" id="{17A789DA-9252-46A0-BDE4-AA3B8DD3359D}"/>
              </a:ext>
            </a:extLst>
          </p:cNvPr>
          <p:cNvCxnSpPr>
            <a:cxnSpLocks/>
            <a:endCxn id="90" idx="0"/>
          </p:cNvCxnSpPr>
          <p:nvPr/>
        </p:nvCxnSpPr>
        <p:spPr>
          <a:xfrm>
            <a:off x="1874152" y="8423292"/>
            <a:ext cx="0" cy="361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Fluxograma: Decisão 89">
            <a:extLst>
              <a:ext uri="{FF2B5EF4-FFF2-40B4-BE49-F238E27FC236}">
                <a16:creationId xmlns:a16="http://schemas.microsoft.com/office/drawing/2014/main" id="{D9F32F10-27D7-4A0B-A4B1-E68AD40DBEF1}"/>
              </a:ext>
            </a:extLst>
          </p:cNvPr>
          <p:cNvSpPr/>
          <p:nvPr/>
        </p:nvSpPr>
        <p:spPr>
          <a:xfrm>
            <a:off x="1077652" y="8785253"/>
            <a:ext cx="1592999" cy="723900"/>
          </a:xfrm>
          <a:prstGeom prst="flowChartDecision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dirty="0">
                <a:solidFill>
                  <a:schemeClr val="tx1"/>
                </a:solidFill>
              </a:rPr>
              <a:t>Periféricos danificados?</a:t>
            </a:r>
          </a:p>
        </p:txBody>
      </p:sp>
      <p:sp>
        <p:nvSpPr>
          <p:cNvPr id="130" name="Retângulo 129">
            <a:extLst>
              <a:ext uri="{FF2B5EF4-FFF2-40B4-BE49-F238E27FC236}">
                <a16:creationId xmlns:a16="http://schemas.microsoft.com/office/drawing/2014/main" id="{695AD63B-456C-4FD5-B763-55BB6005A602}"/>
              </a:ext>
            </a:extLst>
          </p:cNvPr>
          <p:cNvSpPr/>
          <p:nvPr/>
        </p:nvSpPr>
        <p:spPr>
          <a:xfrm>
            <a:off x="3079059" y="224015"/>
            <a:ext cx="2841419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Fluxograma</a:t>
            </a:r>
          </a:p>
        </p:txBody>
      </p:sp>
      <p:sp>
        <p:nvSpPr>
          <p:cNvPr id="71" name="Fluxograma: Processo Predefinido 70">
            <a:extLst>
              <a:ext uri="{FF2B5EF4-FFF2-40B4-BE49-F238E27FC236}">
                <a16:creationId xmlns:a16="http://schemas.microsoft.com/office/drawing/2014/main" id="{4D7346D6-A224-49DE-B5E7-B74245448F80}"/>
              </a:ext>
            </a:extLst>
          </p:cNvPr>
          <p:cNvSpPr/>
          <p:nvPr/>
        </p:nvSpPr>
        <p:spPr>
          <a:xfrm>
            <a:off x="3048396" y="3615909"/>
            <a:ext cx="1343024" cy="723900"/>
          </a:xfrm>
          <a:prstGeom prst="flowChartPredefinedProcess">
            <a:avLst/>
          </a:prstGeom>
          <a:solidFill>
            <a:srgbClr val="B4C7E7"/>
          </a:solidFill>
          <a:ln w="19050">
            <a:solidFill>
              <a:srgbClr val="2F55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dirty="0">
                <a:solidFill>
                  <a:schemeClr val="tx1"/>
                </a:solidFill>
              </a:rPr>
              <a:t>Atualizar dados</a:t>
            </a:r>
          </a:p>
        </p:txBody>
      </p:sp>
      <p:sp>
        <p:nvSpPr>
          <p:cNvPr id="73" name="Fluxograma: Processo Predefinido 72">
            <a:extLst>
              <a:ext uri="{FF2B5EF4-FFF2-40B4-BE49-F238E27FC236}">
                <a16:creationId xmlns:a16="http://schemas.microsoft.com/office/drawing/2014/main" id="{76D44E85-BF67-4C2D-9656-F775D21B107D}"/>
              </a:ext>
            </a:extLst>
          </p:cNvPr>
          <p:cNvSpPr/>
          <p:nvPr/>
        </p:nvSpPr>
        <p:spPr>
          <a:xfrm>
            <a:off x="3057524" y="6690343"/>
            <a:ext cx="1343024" cy="723900"/>
          </a:xfrm>
          <a:prstGeom prst="flowChartPredefinedProcess">
            <a:avLst/>
          </a:prstGeom>
          <a:solidFill>
            <a:srgbClr val="B4C7E7"/>
          </a:solidFill>
          <a:ln w="19050">
            <a:solidFill>
              <a:srgbClr val="2F55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dirty="0">
                <a:solidFill>
                  <a:schemeClr val="tx1"/>
                </a:solidFill>
              </a:rPr>
              <a:t>Atualizar a aplicação</a:t>
            </a:r>
          </a:p>
        </p:txBody>
      </p: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596A6938-CD63-4158-9A7B-A948E790CABB}"/>
              </a:ext>
            </a:extLst>
          </p:cNvPr>
          <p:cNvCxnSpPr>
            <a:cxnSpLocks/>
            <a:stCxn id="73" idx="0"/>
          </p:cNvCxnSpPr>
          <p:nvPr/>
        </p:nvCxnSpPr>
        <p:spPr>
          <a:xfrm flipV="1">
            <a:off x="3729036" y="6330954"/>
            <a:ext cx="0" cy="359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Fluxograma: Decisão 80">
            <a:extLst>
              <a:ext uri="{FF2B5EF4-FFF2-40B4-BE49-F238E27FC236}">
                <a16:creationId xmlns:a16="http://schemas.microsoft.com/office/drawing/2014/main" id="{23688BEE-37DF-415B-8D3E-C4AE3B2F785F}"/>
              </a:ext>
            </a:extLst>
          </p:cNvPr>
          <p:cNvSpPr/>
          <p:nvPr/>
        </p:nvSpPr>
        <p:spPr>
          <a:xfrm>
            <a:off x="1104288" y="6590003"/>
            <a:ext cx="1476377" cy="723900"/>
          </a:xfrm>
          <a:prstGeom prst="flowChartDecision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dirty="0">
                <a:solidFill>
                  <a:schemeClr val="tx1"/>
                </a:solidFill>
              </a:rPr>
              <a:t>Sensor está recebendo dados?</a:t>
            </a:r>
          </a:p>
        </p:txBody>
      </p:sp>
      <p:cxnSp>
        <p:nvCxnSpPr>
          <p:cNvPr id="84" name="Conector de Seta Reta 83">
            <a:extLst>
              <a:ext uri="{FF2B5EF4-FFF2-40B4-BE49-F238E27FC236}">
                <a16:creationId xmlns:a16="http://schemas.microsoft.com/office/drawing/2014/main" id="{64374F5D-A9E1-41B3-AF81-A30F02BC4C26}"/>
              </a:ext>
            </a:extLst>
          </p:cNvPr>
          <p:cNvCxnSpPr>
            <a:cxnSpLocks/>
            <a:stCxn id="57" idx="2"/>
            <a:endCxn id="81" idx="0"/>
          </p:cNvCxnSpPr>
          <p:nvPr/>
        </p:nvCxnSpPr>
        <p:spPr>
          <a:xfrm flipH="1">
            <a:off x="1842477" y="6329037"/>
            <a:ext cx="2312" cy="2609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ector de Seta Reta 84">
            <a:extLst>
              <a:ext uri="{FF2B5EF4-FFF2-40B4-BE49-F238E27FC236}">
                <a16:creationId xmlns:a16="http://schemas.microsoft.com/office/drawing/2014/main" id="{524C41D2-9EBF-4A95-BD6C-E02119423C6E}"/>
              </a:ext>
            </a:extLst>
          </p:cNvPr>
          <p:cNvCxnSpPr>
            <a:cxnSpLocks/>
          </p:cNvCxnSpPr>
          <p:nvPr/>
        </p:nvCxnSpPr>
        <p:spPr>
          <a:xfrm>
            <a:off x="2591594" y="6950742"/>
            <a:ext cx="476247" cy="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CaixaDeTexto 85">
            <a:extLst>
              <a:ext uri="{FF2B5EF4-FFF2-40B4-BE49-F238E27FC236}">
                <a16:creationId xmlns:a16="http://schemas.microsoft.com/office/drawing/2014/main" id="{6E3E5447-F2F7-474F-8EAD-75C5FDCBF73D}"/>
              </a:ext>
            </a:extLst>
          </p:cNvPr>
          <p:cNvSpPr txBox="1"/>
          <p:nvPr/>
        </p:nvSpPr>
        <p:spPr>
          <a:xfrm>
            <a:off x="2468611" y="6717317"/>
            <a:ext cx="7326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b="1" dirty="0"/>
              <a:t>Não</a:t>
            </a:r>
          </a:p>
        </p:txBody>
      </p:sp>
      <p:sp>
        <p:nvSpPr>
          <p:cNvPr id="87" name="CaixaDeTexto 86">
            <a:extLst>
              <a:ext uri="{FF2B5EF4-FFF2-40B4-BE49-F238E27FC236}">
                <a16:creationId xmlns:a16="http://schemas.microsoft.com/office/drawing/2014/main" id="{B68DB1AD-5764-45C4-B5AE-3F1329DF364F}"/>
              </a:ext>
            </a:extLst>
          </p:cNvPr>
          <p:cNvSpPr txBox="1"/>
          <p:nvPr/>
        </p:nvSpPr>
        <p:spPr>
          <a:xfrm>
            <a:off x="1838376" y="7212815"/>
            <a:ext cx="7326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b="1" dirty="0"/>
              <a:t>Sim</a:t>
            </a:r>
          </a:p>
        </p:txBody>
      </p:sp>
      <p:sp>
        <p:nvSpPr>
          <p:cNvPr id="89" name="Retângulo 88">
            <a:extLst>
              <a:ext uri="{FF2B5EF4-FFF2-40B4-BE49-F238E27FC236}">
                <a16:creationId xmlns:a16="http://schemas.microsoft.com/office/drawing/2014/main" id="{522AD900-D3B8-406E-8C5C-757E4A7E0534}"/>
              </a:ext>
            </a:extLst>
          </p:cNvPr>
          <p:cNvSpPr/>
          <p:nvPr/>
        </p:nvSpPr>
        <p:spPr>
          <a:xfrm>
            <a:off x="1104289" y="9930641"/>
            <a:ext cx="1476376" cy="50577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dirty="0">
                <a:solidFill>
                  <a:schemeClr val="tx1"/>
                </a:solidFill>
              </a:rPr>
              <a:t>Técnico no Cliente</a:t>
            </a:r>
          </a:p>
        </p:txBody>
      </p:sp>
      <p:cxnSp>
        <p:nvCxnSpPr>
          <p:cNvPr id="91" name="Conector de Seta Reta 90">
            <a:extLst>
              <a:ext uri="{FF2B5EF4-FFF2-40B4-BE49-F238E27FC236}">
                <a16:creationId xmlns:a16="http://schemas.microsoft.com/office/drawing/2014/main" id="{48459D76-8F2F-4497-82ED-70BE2B1EC502}"/>
              </a:ext>
            </a:extLst>
          </p:cNvPr>
          <p:cNvCxnSpPr>
            <a:cxnSpLocks/>
            <a:stCxn id="87" idx="1"/>
            <a:endCxn id="94" idx="0"/>
          </p:cNvCxnSpPr>
          <p:nvPr/>
        </p:nvCxnSpPr>
        <p:spPr>
          <a:xfrm>
            <a:off x="1838376" y="7343620"/>
            <a:ext cx="37261" cy="324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Fluxograma: Processo Predefinido 92">
            <a:extLst>
              <a:ext uri="{FF2B5EF4-FFF2-40B4-BE49-F238E27FC236}">
                <a16:creationId xmlns:a16="http://schemas.microsoft.com/office/drawing/2014/main" id="{0031F827-02A6-4748-A76B-3EB53290EE52}"/>
              </a:ext>
            </a:extLst>
          </p:cNvPr>
          <p:cNvSpPr/>
          <p:nvPr/>
        </p:nvSpPr>
        <p:spPr>
          <a:xfrm>
            <a:off x="1175779" y="4740354"/>
            <a:ext cx="1343024" cy="723900"/>
          </a:xfrm>
          <a:prstGeom prst="flowChartPredefinedProcess">
            <a:avLst/>
          </a:prstGeom>
          <a:solidFill>
            <a:srgbClr val="B4C7E7"/>
          </a:solidFill>
          <a:ln w="19050">
            <a:solidFill>
              <a:srgbClr val="2F55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dirty="0">
                <a:solidFill>
                  <a:schemeClr val="tx1"/>
                </a:solidFill>
              </a:rPr>
              <a:t>Processo de passagem</a:t>
            </a:r>
          </a:p>
        </p:txBody>
      </p:sp>
      <p:sp>
        <p:nvSpPr>
          <p:cNvPr id="94" name="Fluxograma: Processo Predefinido 93">
            <a:extLst>
              <a:ext uri="{FF2B5EF4-FFF2-40B4-BE49-F238E27FC236}">
                <a16:creationId xmlns:a16="http://schemas.microsoft.com/office/drawing/2014/main" id="{71A80A1A-4EF9-427E-9095-D27659057DC7}"/>
              </a:ext>
            </a:extLst>
          </p:cNvPr>
          <p:cNvSpPr/>
          <p:nvPr/>
        </p:nvSpPr>
        <p:spPr>
          <a:xfrm>
            <a:off x="1204125" y="7668328"/>
            <a:ext cx="1343024" cy="723900"/>
          </a:xfrm>
          <a:prstGeom prst="flowChartPredefinedProcess">
            <a:avLst/>
          </a:prstGeom>
          <a:solidFill>
            <a:srgbClr val="B4C7E7"/>
          </a:solidFill>
          <a:ln w="19050">
            <a:solidFill>
              <a:srgbClr val="2F55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dirty="0">
                <a:solidFill>
                  <a:schemeClr val="tx1"/>
                </a:solidFill>
              </a:rPr>
              <a:t>Processo de passagem</a:t>
            </a:r>
          </a:p>
        </p:txBody>
      </p:sp>
      <p:cxnSp>
        <p:nvCxnSpPr>
          <p:cNvPr id="95" name="Conector de Seta Reta 94">
            <a:extLst>
              <a:ext uri="{FF2B5EF4-FFF2-40B4-BE49-F238E27FC236}">
                <a16:creationId xmlns:a16="http://schemas.microsoft.com/office/drawing/2014/main" id="{6EA25C91-0180-4309-92B7-1AF1F9D4A413}"/>
              </a:ext>
            </a:extLst>
          </p:cNvPr>
          <p:cNvCxnSpPr>
            <a:cxnSpLocks/>
          </p:cNvCxnSpPr>
          <p:nvPr/>
        </p:nvCxnSpPr>
        <p:spPr>
          <a:xfrm>
            <a:off x="1842476" y="5464254"/>
            <a:ext cx="7758" cy="149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Fluxograma: Processo Predefinido 95">
            <a:extLst>
              <a:ext uri="{FF2B5EF4-FFF2-40B4-BE49-F238E27FC236}">
                <a16:creationId xmlns:a16="http://schemas.microsoft.com/office/drawing/2014/main" id="{8558E40F-66C8-45D8-B57D-2FE95B12E067}"/>
              </a:ext>
            </a:extLst>
          </p:cNvPr>
          <p:cNvSpPr/>
          <p:nvPr/>
        </p:nvSpPr>
        <p:spPr>
          <a:xfrm>
            <a:off x="3008879" y="9817241"/>
            <a:ext cx="1343024" cy="723900"/>
          </a:xfrm>
          <a:prstGeom prst="flowChartPredefinedProcess">
            <a:avLst/>
          </a:prstGeom>
          <a:solidFill>
            <a:srgbClr val="B4C7E7"/>
          </a:solidFill>
          <a:ln w="19050">
            <a:solidFill>
              <a:srgbClr val="2F55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dirty="0">
                <a:solidFill>
                  <a:schemeClr val="tx1"/>
                </a:solidFill>
              </a:rPr>
              <a:t>Verificar os periféricos</a:t>
            </a:r>
          </a:p>
        </p:txBody>
      </p:sp>
      <p:cxnSp>
        <p:nvCxnSpPr>
          <p:cNvPr id="98" name="Conector de Seta Reta 97">
            <a:extLst>
              <a:ext uri="{FF2B5EF4-FFF2-40B4-BE49-F238E27FC236}">
                <a16:creationId xmlns:a16="http://schemas.microsoft.com/office/drawing/2014/main" id="{AD7C2B51-180E-4D3D-8211-F0A0613AE490}"/>
              </a:ext>
            </a:extLst>
          </p:cNvPr>
          <p:cNvCxnSpPr>
            <a:cxnSpLocks/>
          </p:cNvCxnSpPr>
          <p:nvPr/>
        </p:nvCxnSpPr>
        <p:spPr>
          <a:xfrm>
            <a:off x="4357780" y="10175575"/>
            <a:ext cx="1341346" cy="3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CaixaDeTexto 132">
            <a:extLst>
              <a:ext uri="{FF2B5EF4-FFF2-40B4-BE49-F238E27FC236}">
                <a16:creationId xmlns:a16="http://schemas.microsoft.com/office/drawing/2014/main" id="{573666BD-874E-4D56-85AD-AB7DDB1BDD34}"/>
              </a:ext>
            </a:extLst>
          </p:cNvPr>
          <p:cNvSpPr txBox="1"/>
          <p:nvPr/>
        </p:nvSpPr>
        <p:spPr>
          <a:xfrm>
            <a:off x="1963421" y="9428509"/>
            <a:ext cx="7326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b="1" dirty="0"/>
              <a:t>Sim</a:t>
            </a:r>
          </a:p>
        </p:txBody>
      </p:sp>
      <p:sp>
        <p:nvSpPr>
          <p:cNvPr id="135" name="CaixaDeTexto 134">
            <a:extLst>
              <a:ext uri="{FF2B5EF4-FFF2-40B4-BE49-F238E27FC236}">
                <a16:creationId xmlns:a16="http://schemas.microsoft.com/office/drawing/2014/main" id="{3784DF57-F46D-4A61-B764-D6679E19A084}"/>
              </a:ext>
            </a:extLst>
          </p:cNvPr>
          <p:cNvSpPr txBox="1"/>
          <p:nvPr/>
        </p:nvSpPr>
        <p:spPr>
          <a:xfrm>
            <a:off x="1963421" y="8586131"/>
            <a:ext cx="7326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b="1" dirty="0"/>
              <a:t>Não</a:t>
            </a:r>
          </a:p>
        </p:txBody>
      </p:sp>
      <p:sp>
        <p:nvSpPr>
          <p:cNvPr id="99" name="Fluxograma: Processo Predefinido 98">
            <a:extLst>
              <a:ext uri="{FF2B5EF4-FFF2-40B4-BE49-F238E27FC236}">
                <a16:creationId xmlns:a16="http://schemas.microsoft.com/office/drawing/2014/main" id="{05616B20-925C-4851-BFCE-227736F58C68}"/>
              </a:ext>
            </a:extLst>
          </p:cNvPr>
          <p:cNvSpPr/>
          <p:nvPr/>
        </p:nvSpPr>
        <p:spPr>
          <a:xfrm>
            <a:off x="3008879" y="8784598"/>
            <a:ext cx="1343024" cy="723900"/>
          </a:xfrm>
          <a:prstGeom prst="flowChartPredefinedProcess">
            <a:avLst/>
          </a:prstGeom>
          <a:solidFill>
            <a:srgbClr val="B4C7E7"/>
          </a:solidFill>
          <a:ln w="19050">
            <a:solidFill>
              <a:srgbClr val="2F55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dirty="0">
                <a:solidFill>
                  <a:schemeClr val="tx1"/>
                </a:solidFill>
              </a:rPr>
              <a:t>Manutenção na aplicação</a:t>
            </a:r>
          </a:p>
        </p:txBody>
      </p:sp>
      <p:cxnSp>
        <p:nvCxnSpPr>
          <p:cNvPr id="101" name="Conector de Seta Reta 100">
            <a:extLst>
              <a:ext uri="{FF2B5EF4-FFF2-40B4-BE49-F238E27FC236}">
                <a16:creationId xmlns:a16="http://schemas.microsoft.com/office/drawing/2014/main" id="{14EC1F81-98CD-48A0-8795-60D50FE91C44}"/>
              </a:ext>
            </a:extLst>
          </p:cNvPr>
          <p:cNvCxnSpPr>
            <a:cxnSpLocks/>
            <a:stCxn id="96" idx="0"/>
          </p:cNvCxnSpPr>
          <p:nvPr/>
        </p:nvCxnSpPr>
        <p:spPr>
          <a:xfrm flipH="1" flipV="1">
            <a:off x="3666697" y="9508499"/>
            <a:ext cx="13694" cy="308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ector de Seta Reta 101">
            <a:extLst>
              <a:ext uri="{FF2B5EF4-FFF2-40B4-BE49-F238E27FC236}">
                <a16:creationId xmlns:a16="http://schemas.microsoft.com/office/drawing/2014/main" id="{FB3EB2AA-F1AE-4B0C-88AB-12BEA1F9492D}"/>
              </a:ext>
            </a:extLst>
          </p:cNvPr>
          <p:cNvCxnSpPr>
            <a:cxnSpLocks/>
          </p:cNvCxnSpPr>
          <p:nvPr/>
        </p:nvCxnSpPr>
        <p:spPr>
          <a:xfrm>
            <a:off x="2669786" y="9159549"/>
            <a:ext cx="319861" cy="3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ector de Seta Reta 102">
            <a:extLst>
              <a:ext uri="{FF2B5EF4-FFF2-40B4-BE49-F238E27FC236}">
                <a16:creationId xmlns:a16="http://schemas.microsoft.com/office/drawing/2014/main" id="{528417BE-EE3F-44F0-8B24-46D0014AB3C1}"/>
              </a:ext>
            </a:extLst>
          </p:cNvPr>
          <p:cNvCxnSpPr>
            <a:cxnSpLocks/>
          </p:cNvCxnSpPr>
          <p:nvPr/>
        </p:nvCxnSpPr>
        <p:spPr>
          <a:xfrm>
            <a:off x="4328471" y="9097438"/>
            <a:ext cx="1341346" cy="3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007288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559</TotalTime>
  <Words>77</Words>
  <Application>Microsoft Office PowerPoint</Application>
  <PresentationFormat>Personalizar</PresentationFormat>
  <Paragraphs>35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THAIS CAMPOS DE OLIVEIRA</dc:creator>
  <cp:lastModifiedBy>Mateus Ferreira</cp:lastModifiedBy>
  <cp:revision>33</cp:revision>
  <dcterms:created xsi:type="dcterms:W3CDTF">2021-05-11T15:14:13Z</dcterms:created>
  <dcterms:modified xsi:type="dcterms:W3CDTF">2021-06-16T14:25:18Z</dcterms:modified>
</cp:coreProperties>
</file>