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Ferreira" userId="1d8f5d9bad536c26" providerId="LiveId" clId="{2FD93A43-6877-4977-87D5-ECAF15416F48}"/>
    <pc:docChg chg="modSld">
      <pc:chgData name="Mateus Ferreira" userId="1d8f5d9bad536c26" providerId="LiveId" clId="{2FD93A43-6877-4977-87D5-ECAF15416F48}" dt="2021-06-16T19:50:26.443" v="2" actId="20577"/>
      <pc:docMkLst>
        <pc:docMk/>
      </pc:docMkLst>
      <pc:sldChg chg="modSp mod">
        <pc:chgData name="Mateus Ferreira" userId="1d8f5d9bad536c26" providerId="LiveId" clId="{2FD93A43-6877-4977-87D5-ECAF15416F48}" dt="2021-06-16T19:50:26.443" v="2" actId="20577"/>
        <pc:sldMkLst>
          <pc:docMk/>
          <pc:sldMk cId="2913356567" sldId="256"/>
        </pc:sldMkLst>
        <pc:spChg chg="mod">
          <ac:chgData name="Mateus Ferreira" userId="1d8f5d9bad536c26" providerId="LiveId" clId="{2FD93A43-6877-4977-87D5-ECAF15416F48}" dt="2021-06-16T19:50:26.443" v="2" actId="20577"/>
          <ac:spMkLst>
            <pc:docMk/>
            <pc:sldMk cId="2913356567" sldId="256"/>
            <ac:spMk id="4" creationId="{567AD410-1C51-4BB6-91BB-22661D782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8576-B99C-4472-A18F-DE6C38761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8642" y="1014266"/>
            <a:ext cx="3656556" cy="43875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  AGÍL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7AD410-1C51-4BB6-91BB-22661D7822A9}"/>
              </a:ext>
            </a:extLst>
          </p:cNvPr>
          <p:cNvSpPr txBox="1"/>
          <p:nvPr/>
        </p:nvSpPr>
        <p:spPr>
          <a:xfrm>
            <a:off x="801665" y="1565753"/>
            <a:ext cx="4221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Praticidade nas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Organização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Sem complicações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Forma rápida de </a:t>
            </a:r>
            <a:r>
              <a:rPr lang="pt-BR" sz="2400"/>
              <a:t>se trabalhar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33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F72C2F-2354-4895-AF2F-3C4F4D9B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1" y="402986"/>
            <a:ext cx="3875973" cy="30260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143FAD-70B6-4798-937A-048B2888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672" y="402986"/>
            <a:ext cx="3703608" cy="30260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99FC33-945D-4033-97A9-C5CD2F7A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13" y="3637833"/>
            <a:ext cx="3875974" cy="30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314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21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Trilha de Vapor</vt:lpstr>
      <vt:lpstr>METODOLOGIA  AGÍL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 AGÍL</dc:title>
  <dc:creator>Mateus Ferreira</dc:creator>
  <cp:lastModifiedBy>Mateus Ferreira</cp:lastModifiedBy>
  <cp:revision>3</cp:revision>
  <dcterms:created xsi:type="dcterms:W3CDTF">2021-06-16T14:32:12Z</dcterms:created>
  <dcterms:modified xsi:type="dcterms:W3CDTF">2021-06-16T19:50:34Z</dcterms:modified>
</cp:coreProperties>
</file>