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A0"/>
    <a:srgbClr val="57A44F"/>
    <a:srgbClr val="333333"/>
    <a:srgbClr val="76AC3D"/>
    <a:srgbClr val="55A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C504-8778-4D8C-9EC0-1EB600184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CA8FB-08C7-4761-AC75-D2E9FB56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24DA1-03D4-4242-B965-D90073F9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11FBD-F343-4FA2-AA23-9B71113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9A392-348D-46CA-ADEC-53785E72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386D-DFD9-4EFB-9310-4743B50F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AB2D7-EC36-4B07-BB98-04F2FDB4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3A77C-16FE-414A-8E32-2500EA6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12232-71C6-4D71-9B2B-DA0F3BA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2B8B2-6482-4435-9298-215CD4B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AA11DE-FFF6-4BE1-9A89-79929E52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328B5-EA48-40EE-B738-6AEFA3F4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94C1F-6CEB-4ECD-8719-D743DC8F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9A040-3C57-41F9-8A08-557BA2F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A43F0-FD68-4643-882D-832BB05A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75D-76CE-426A-B7CE-291447E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DEC0B-FE4B-4495-9C33-1F2C5665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3D842-0A7A-485D-9D6A-3CB2F8C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05741-DA55-409C-ABDC-53FCF6F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62851-68AF-4D03-9D80-D0E62B5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7838A-0CAC-4EB6-A558-4DA3E832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22E62-9B54-4835-835B-83EDB51D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76723-8B1C-434D-B6DA-8BB4704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A81E8-964F-4BFC-B677-E5CC42F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8EAC3-2B5A-48BB-A68A-84E30A2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C87-A586-4D01-82A9-D62E1FC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54191-AFDA-416C-B2C9-DFE34C06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3FAEB-1D19-44F1-A364-2C44DAC9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A7D31-A30F-4994-BCFE-A6F1D6BB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1405D-C53E-4ABD-8778-681268A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43D54-C27E-44E6-84D0-65080B9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0C95F-0B66-45B6-9403-A3014785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EA3B80-EA26-44F9-9C85-28A1DFDF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F10CB-36CE-4839-BECB-C90ACFE5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D7B15E-4DD7-4BBB-AA72-F57F3F33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FF171F-3F58-417E-A4DB-A31671CA0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04B535-96CC-4117-8DF4-9F6E9BD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D011E6-7036-46F6-BFC5-F041539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3D53CB-C7A1-41BA-9FA8-333D80B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33E5E-5A69-4D7F-9CAA-8F9EF48D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61F26-6E34-45DD-8D05-00AD752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D18F71-AD73-4CCF-B720-331EA03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929FBB-97A2-463B-8F74-7E1B561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0CD7B1-C707-46E9-975C-48921F73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15970-B67C-4C7C-8393-CC3DCBD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11207E-9A5A-4B3A-97AD-BF4CB1F2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FD88-308A-4DFA-AEDA-3568F1F7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2E02D-CDC9-4EA7-9F5C-C12A524A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17130-99A9-4FA1-AE72-A52CC994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36E6D5-FEB6-47AB-8CDA-DBC8EDC1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4FF221-80CF-4712-AD72-F2CF2B4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9D404-2A31-4481-81A1-9F936DD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1FA9-E7E0-472C-ADBB-7B808F4C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313176-2588-457A-8442-8BFD45A4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35D4C-0633-48A6-8040-3C424276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0343A7-AB88-4CFE-A234-E604735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AC735-B4CF-4464-B49D-5F354D0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AFBD6-A927-4263-B00D-9CA85DA7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86A9D9-4402-456C-BB93-C0CA3F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45D95-9DF3-4E3F-B9C9-E17831F1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3A5CF-4166-4970-8A41-83AA1BEBE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4FA93-7857-42E3-9576-C031C69E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D8AD4-8C33-4A88-B551-A74F6374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19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Agrupar 93">
            <a:extLst>
              <a:ext uri="{FF2B5EF4-FFF2-40B4-BE49-F238E27FC236}">
                <a16:creationId xmlns:a16="http://schemas.microsoft.com/office/drawing/2014/main" id="{0455202F-6BAF-4BD7-826B-2A3CAC5F316D}"/>
              </a:ext>
            </a:extLst>
          </p:cNvPr>
          <p:cNvGrpSpPr/>
          <p:nvPr/>
        </p:nvGrpSpPr>
        <p:grpSpPr>
          <a:xfrm>
            <a:off x="8146051" y="4247990"/>
            <a:ext cx="932640" cy="935292"/>
            <a:chOff x="2527593" y="2082044"/>
            <a:chExt cx="1435583" cy="1453392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AB809818-E796-4916-AA90-5878B90647D0}"/>
                </a:ext>
              </a:extLst>
            </p:cNvPr>
            <p:cNvSpPr/>
            <p:nvPr/>
          </p:nvSpPr>
          <p:spPr>
            <a:xfrm>
              <a:off x="2527593" y="2082044"/>
              <a:ext cx="1435583" cy="145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13B1B7A0-02FD-429A-9106-8FE2ABFA08EE}"/>
                </a:ext>
              </a:extLst>
            </p:cNvPr>
            <p:cNvSpPr/>
            <p:nvPr/>
          </p:nvSpPr>
          <p:spPr>
            <a:xfrm>
              <a:off x="2594575" y="2137736"/>
              <a:ext cx="1299377" cy="1328377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6" name="Picture 12" descr="Website ícones - Download Gratuito em PNG e SVG">
            <a:extLst>
              <a:ext uri="{FF2B5EF4-FFF2-40B4-BE49-F238E27FC236}">
                <a16:creationId xmlns:a16="http://schemas.microsoft.com/office/drawing/2014/main" id="{7596DAAB-0CB1-4F7B-AD7B-002BB39CD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11" y="4395507"/>
            <a:ext cx="595929" cy="59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AA822F-6A6C-42AE-BAD2-03A41BC59467}"/>
              </a:ext>
            </a:extLst>
          </p:cNvPr>
          <p:cNvSpPr/>
          <p:nvPr/>
        </p:nvSpPr>
        <p:spPr>
          <a:xfrm>
            <a:off x="1870745" y="2085371"/>
            <a:ext cx="1304662" cy="2726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BD77A3E-87B2-4F4C-948F-30EDE24D6C62}"/>
              </a:ext>
            </a:extLst>
          </p:cNvPr>
          <p:cNvGrpSpPr/>
          <p:nvPr/>
        </p:nvGrpSpPr>
        <p:grpSpPr>
          <a:xfrm>
            <a:off x="195300" y="2838354"/>
            <a:ext cx="1063050" cy="1111016"/>
            <a:chOff x="195299" y="2603463"/>
            <a:chExt cx="1435583" cy="1453392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89F711C1-5077-4645-B138-EEAF67140045}"/>
                </a:ext>
              </a:extLst>
            </p:cNvPr>
            <p:cNvSpPr/>
            <p:nvPr/>
          </p:nvSpPr>
          <p:spPr>
            <a:xfrm>
              <a:off x="195299" y="2603463"/>
              <a:ext cx="1435583" cy="1453392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A2B3275-1C85-42F3-B73C-D5AD5D6E0B6D}"/>
                </a:ext>
              </a:extLst>
            </p:cNvPr>
            <p:cNvSpPr/>
            <p:nvPr/>
          </p:nvSpPr>
          <p:spPr>
            <a:xfrm>
              <a:off x="262657" y="2659155"/>
              <a:ext cx="1299377" cy="1328377"/>
            </a:xfrm>
            <a:prstGeom prst="ellipse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6E29C2B8-C1C5-4E18-9386-0A5B6CEDFD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2391" r="78261">
                        <a14:foregroundMark x1="34891" y1="28906" x2="34891" y2="28906"/>
                        <a14:foregroundMark x1="38478" y1="22070" x2="38478" y2="22070"/>
                        <a14:foregroundMark x1="36848" y1="38672" x2="36848" y2="38672"/>
                        <a14:foregroundMark x1="45870" y1="43750" x2="45870" y2="43750"/>
                        <a14:foregroundMark x1="53696" y1="44531" x2="53696" y2="44531"/>
                        <a14:foregroundMark x1="54783" y1="74805" x2="54783" y2="74805"/>
                        <a14:foregroundMark x1="45870" y1="76563" x2="45870" y2="76563"/>
                        <a14:foregroundMark x1="62826" y1="69922" x2="62826" y2="69922"/>
                        <a14:foregroundMark x1="64022" y1="59766" x2="64022" y2="59766"/>
                        <a14:foregroundMark x1="60978" y1="55664" x2="60978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6" r="22206"/>
          <a:stretch/>
        </p:blipFill>
        <p:spPr>
          <a:xfrm>
            <a:off x="332913" y="2993850"/>
            <a:ext cx="786719" cy="789889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9F7CFF8-F9AD-4096-A8D1-198FF517FAFF}"/>
              </a:ext>
            </a:extLst>
          </p:cNvPr>
          <p:cNvGrpSpPr/>
          <p:nvPr/>
        </p:nvGrpSpPr>
        <p:grpSpPr>
          <a:xfrm>
            <a:off x="2011496" y="3523643"/>
            <a:ext cx="1063050" cy="1111017"/>
            <a:chOff x="2527593" y="2082044"/>
            <a:chExt cx="1435583" cy="1453392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6E79236-6530-400F-8671-B74162547AFD}"/>
                </a:ext>
              </a:extLst>
            </p:cNvPr>
            <p:cNvSpPr/>
            <p:nvPr/>
          </p:nvSpPr>
          <p:spPr>
            <a:xfrm>
              <a:off x="2527593" y="2082044"/>
              <a:ext cx="1435583" cy="145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68EF06F-FD31-4B6A-8F08-9107D6630F1D}"/>
                </a:ext>
              </a:extLst>
            </p:cNvPr>
            <p:cNvSpPr/>
            <p:nvPr/>
          </p:nvSpPr>
          <p:spPr>
            <a:xfrm>
              <a:off x="2594575" y="2137736"/>
              <a:ext cx="1299377" cy="1328377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99D5D7A2-559B-4EF4-B2C6-342432E2E2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30435" r="69783">
                        <a14:foregroundMark x1="43478" y1="77148" x2="43478" y2="77148"/>
                        <a14:foregroundMark x1="61413" y1="51172" x2="61413" y2="51172"/>
                        <a14:foregroundMark x1="62065" y1="37500" x2="62065" y2="37500"/>
                        <a14:foregroundMark x1="61087" y1="25195" x2="61087" y2="25195"/>
                        <a14:foregroundMark x1="61196" y1="13867" x2="61196" y2="13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90" r="31301"/>
          <a:stretch/>
        </p:blipFill>
        <p:spPr>
          <a:xfrm>
            <a:off x="2296218" y="3663891"/>
            <a:ext cx="585970" cy="860213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5711C45-C064-46BD-AB8F-CD710594E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3400" y1="21000" x2="13400" y2="21000"/>
                        <a14:foregroundMark x1="20600" y1="27600" x2="21600" y2="29000"/>
                        <a14:foregroundMark x1="15600" y1="13600" x2="8600" y2="27200"/>
                        <a14:foregroundMark x1="26400" y1="23200" x2="20800" y2="27800"/>
                        <a14:foregroundMark x1="41600" y1="40600" x2="57400" y2="33400"/>
                        <a14:foregroundMark x1="61800" y1="27200" x2="64600" y2="32000"/>
                        <a14:foregroundMark x1="53200" y1="20200" x2="58600" y2="23600"/>
                        <a14:foregroundMark x1="65800" y1="36000" x2="67000" y2="46600"/>
                        <a14:foregroundMark x1="79200" y1="49200" x2="88000" y2="77200"/>
                        <a14:foregroundMark x1="60200" y1="57400" x2="65600" y2="48200"/>
                        <a14:foregroundMark x1="50400" y1="19000" x2="39800" y2="16200"/>
                        <a14:foregroundMark x1="18800" y1="29000" x2="17200" y2="38800"/>
                        <a14:foregroundMark x1="19200" y1="48200" x2="20000" y2="51000"/>
                        <a14:foregroundMark x1="21200" y1="55800" x2="18800" y2="50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886" flipH="1">
            <a:off x="2136545" y="3935918"/>
            <a:ext cx="249252" cy="249252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4A4A7F9-090D-489C-95D4-F48DDB048AD7}"/>
              </a:ext>
            </a:extLst>
          </p:cNvPr>
          <p:cNvGrpSpPr/>
          <p:nvPr/>
        </p:nvGrpSpPr>
        <p:grpSpPr>
          <a:xfrm>
            <a:off x="2011496" y="2235833"/>
            <a:ext cx="1063050" cy="1111017"/>
            <a:chOff x="2527593" y="2082044"/>
            <a:chExt cx="1435583" cy="1453392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EE8A156C-007B-4718-86C0-44B991E62FF4}"/>
                </a:ext>
              </a:extLst>
            </p:cNvPr>
            <p:cNvSpPr/>
            <p:nvPr/>
          </p:nvSpPr>
          <p:spPr>
            <a:xfrm>
              <a:off x="2527593" y="2082044"/>
              <a:ext cx="1435583" cy="145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F2CC645-7C58-421E-9ACF-3EA30D580AED}"/>
                </a:ext>
              </a:extLst>
            </p:cNvPr>
            <p:cNvSpPr/>
            <p:nvPr/>
          </p:nvSpPr>
          <p:spPr>
            <a:xfrm>
              <a:off x="2594575" y="2137736"/>
              <a:ext cx="1299377" cy="1328377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430530A0-3828-4B92-9010-79EE8E1622DC}"/>
              </a:ext>
            </a:extLst>
          </p:cNvPr>
          <p:cNvGrpSpPr/>
          <p:nvPr/>
        </p:nvGrpSpPr>
        <p:grpSpPr>
          <a:xfrm>
            <a:off x="4067451" y="2838354"/>
            <a:ext cx="1063050" cy="1111016"/>
            <a:chOff x="195299" y="2603463"/>
            <a:chExt cx="1435583" cy="1453392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8177648-F253-44FE-9374-8CAD1425024E}"/>
                </a:ext>
              </a:extLst>
            </p:cNvPr>
            <p:cNvSpPr/>
            <p:nvPr/>
          </p:nvSpPr>
          <p:spPr>
            <a:xfrm>
              <a:off x="195299" y="2603463"/>
              <a:ext cx="1435583" cy="1453392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B292F06-149C-48FC-A80D-ECF272F8D127}"/>
                </a:ext>
              </a:extLst>
            </p:cNvPr>
            <p:cNvSpPr/>
            <p:nvPr/>
          </p:nvSpPr>
          <p:spPr>
            <a:xfrm>
              <a:off x="262657" y="2659155"/>
              <a:ext cx="1299377" cy="1328377"/>
            </a:xfrm>
            <a:prstGeom prst="ellipse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8C906AE-207E-456D-BAE2-660657F9F9D1}"/>
              </a:ext>
            </a:extLst>
          </p:cNvPr>
          <p:cNvGrpSpPr/>
          <p:nvPr/>
        </p:nvGrpSpPr>
        <p:grpSpPr>
          <a:xfrm>
            <a:off x="6076426" y="2838354"/>
            <a:ext cx="1063050" cy="1111017"/>
            <a:chOff x="2527593" y="2082044"/>
            <a:chExt cx="1435583" cy="1453392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7EDC2EA-0CF4-4560-90B0-0E4E06C6B614}"/>
                </a:ext>
              </a:extLst>
            </p:cNvPr>
            <p:cNvSpPr/>
            <p:nvPr/>
          </p:nvSpPr>
          <p:spPr>
            <a:xfrm>
              <a:off x="2527593" y="2082044"/>
              <a:ext cx="1435583" cy="145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730F484-BE4A-4818-BEA2-2871B74B29FC}"/>
                </a:ext>
              </a:extLst>
            </p:cNvPr>
            <p:cNvSpPr/>
            <p:nvPr/>
          </p:nvSpPr>
          <p:spPr>
            <a:xfrm>
              <a:off x="2594575" y="2137736"/>
              <a:ext cx="1299377" cy="1328377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B5E7883-0768-49CE-8BF2-64B403865A56}"/>
              </a:ext>
            </a:extLst>
          </p:cNvPr>
          <p:cNvGrpSpPr/>
          <p:nvPr/>
        </p:nvGrpSpPr>
        <p:grpSpPr>
          <a:xfrm>
            <a:off x="10447774" y="4653383"/>
            <a:ext cx="932640" cy="935292"/>
            <a:chOff x="2527593" y="2082044"/>
            <a:chExt cx="1435583" cy="1453392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86959F29-2B8C-40E7-A320-1DF107A81D35}"/>
                </a:ext>
              </a:extLst>
            </p:cNvPr>
            <p:cNvSpPr/>
            <p:nvPr/>
          </p:nvSpPr>
          <p:spPr>
            <a:xfrm>
              <a:off x="2527593" y="2082044"/>
              <a:ext cx="1435583" cy="145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0FB50D7-6190-4D68-B208-77D331D325AC}"/>
                </a:ext>
              </a:extLst>
            </p:cNvPr>
            <p:cNvSpPr/>
            <p:nvPr/>
          </p:nvSpPr>
          <p:spPr>
            <a:xfrm>
              <a:off x="2594575" y="2137736"/>
              <a:ext cx="1299377" cy="1328377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2E8F8B3-BEBD-44F4-A015-472CD0294FE2}"/>
              </a:ext>
            </a:extLst>
          </p:cNvPr>
          <p:cNvGrpSpPr/>
          <p:nvPr/>
        </p:nvGrpSpPr>
        <p:grpSpPr>
          <a:xfrm>
            <a:off x="8081399" y="2838354"/>
            <a:ext cx="1063050" cy="1111016"/>
            <a:chOff x="195299" y="2603463"/>
            <a:chExt cx="1435583" cy="1453392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6E9583B-FC0F-4E94-8701-1DBE7A8E3CB9}"/>
                </a:ext>
              </a:extLst>
            </p:cNvPr>
            <p:cNvSpPr/>
            <p:nvPr/>
          </p:nvSpPr>
          <p:spPr>
            <a:xfrm>
              <a:off x="195299" y="2603463"/>
              <a:ext cx="1435583" cy="1453392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E36FA30A-7DEC-4B81-AA6C-5A7E4DB7AA95}"/>
                </a:ext>
              </a:extLst>
            </p:cNvPr>
            <p:cNvSpPr/>
            <p:nvPr/>
          </p:nvSpPr>
          <p:spPr>
            <a:xfrm>
              <a:off x="262657" y="2659155"/>
              <a:ext cx="1299377" cy="1328377"/>
            </a:xfrm>
            <a:prstGeom prst="ellipse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44" name="Imagem 43">
            <a:extLst>
              <a:ext uri="{FF2B5EF4-FFF2-40B4-BE49-F238E27FC236}">
                <a16:creationId xmlns:a16="http://schemas.microsoft.com/office/drawing/2014/main" id="{B0D6CD68-ABA7-4CE8-A06B-D3BA5E5C9DC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0268" y1="50360" x2="30268" y2="50360"/>
                        <a14:foregroundMark x1="71070" y1="50360" x2="71070" y2="503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93" t="25342" r="13315" b="25658"/>
          <a:stretch/>
        </p:blipFill>
        <p:spPr>
          <a:xfrm>
            <a:off x="2099412" y="2578888"/>
            <a:ext cx="890275" cy="414487"/>
          </a:xfrm>
          <a:prstGeom prst="rect">
            <a:avLst/>
          </a:prstGeom>
        </p:spPr>
      </p:pic>
      <p:pic>
        <p:nvPicPr>
          <p:cNvPr id="1026" name="Picture 2" descr="Ícone plano do roteador com sinal - Baixar PNG/SVG Transparente">
            <a:extLst>
              <a:ext uri="{FF2B5EF4-FFF2-40B4-BE49-F238E27FC236}">
                <a16:creationId xmlns:a16="http://schemas.microsoft.com/office/drawing/2014/main" id="{46554E02-28F8-4807-A9A7-0569CA76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46" y="2973525"/>
            <a:ext cx="774306" cy="77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B859DD14-7398-4157-8D09-6C2264E54C68}"/>
              </a:ext>
            </a:extLst>
          </p:cNvPr>
          <p:cNvGrpSpPr/>
          <p:nvPr/>
        </p:nvGrpSpPr>
        <p:grpSpPr>
          <a:xfrm>
            <a:off x="6349123" y="2941249"/>
            <a:ext cx="542939" cy="812874"/>
            <a:chOff x="6349123" y="2706358"/>
            <a:chExt cx="542939" cy="812874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CC7471FA-08F2-4CAD-BF83-F63F8EA4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123" y="2706358"/>
              <a:ext cx="515993" cy="515993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9CF45AC-9168-4479-AA60-F1FB1CB6B9C1}"/>
                </a:ext>
              </a:extLst>
            </p:cNvPr>
            <p:cNvSpPr/>
            <p:nvPr/>
          </p:nvSpPr>
          <p:spPr>
            <a:xfrm>
              <a:off x="6349123" y="3399384"/>
              <a:ext cx="143956" cy="1198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5C28F3E-06C1-44AD-AA8E-B38158E06F79}"/>
                </a:ext>
              </a:extLst>
            </p:cNvPr>
            <p:cNvSpPr/>
            <p:nvPr/>
          </p:nvSpPr>
          <p:spPr>
            <a:xfrm>
              <a:off x="6748106" y="3399384"/>
              <a:ext cx="143956" cy="1198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B568FCB-0BF0-4DB4-B544-CFC43CABADC3}"/>
                </a:ext>
              </a:extLst>
            </p:cNvPr>
            <p:cNvCxnSpPr>
              <a:cxnSpLocks/>
            </p:cNvCxnSpPr>
            <p:nvPr/>
          </p:nvCxnSpPr>
          <p:spPr>
            <a:xfrm>
              <a:off x="6610525" y="3214824"/>
              <a:ext cx="0" cy="91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18FFB06-B003-4226-BF0D-DC56E57422A6}"/>
                </a:ext>
              </a:extLst>
            </p:cNvPr>
            <p:cNvCxnSpPr>
              <a:cxnSpLocks/>
            </p:cNvCxnSpPr>
            <p:nvPr/>
          </p:nvCxnSpPr>
          <p:spPr>
            <a:xfrm>
              <a:off x="6397523" y="3307904"/>
              <a:ext cx="4260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2D3F141-8BDD-4C80-8333-7642CFA2CE87}"/>
                </a:ext>
              </a:extLst>
            </p:cNvPr>
            <p:cNvCxnSpPr>
              <a:cxnSpLocks/>
            </p:cNvCxnSpPr>
            <p:nvPr/>
          </p:nvCxnSpPr>
          <p:spPr>
            <a:xfrm>
              <a:off x="6821648" y="3300112"/>
              <a:ext cx="0" cy="91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BAA1121-4726-4DE9-BF92-EE24471C3B6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5" y="3293121"/>
              <a:ext cx="0" cy="91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Nuvem - ícones de clima grátis">
            <a:extLst>
              <a:ext uri="{FF2B5EF4-FFF2-40B4-BE49-F238E27FC236}">
                <a16:creationId xmlns:a16="http://schemas.microsoft.com/office/drawing/2014/main" id="{108B4831-D455-4A9E-BC11-FAC879F5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89" y="2911467"/>
            <a:ext cx="870765" cy="87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833AA68-ED38-43F2-BFD0-3EDBD75E7975}"/>
              </a:ext>
            </a:extLst>
          </p:cNvPr>
          <p:cNvGrpSpPr/>
          <p:nvPr/>
        </p:nvGrpSpPr>
        <p:grpSpPr>
          <a:xfrm>
            <a:off x="10019251" y="2838354"/>
            <a:ext cx="1063050" cy="1111017"/>
            <a:chOff x="2527593" y="2082044"/>
            <a:chExt cx="1435583" cy="1453392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4067D126-12E7-4BFC-93BC-471D07B4C621}"/>
                </a:ext>
              </a:extLst>
            </p:cNvPr>
            <p:cNvSpPr/>
            <p:nvPr/>
          </p:nvSpPr>
          <p:spPr>
            <a:xfrm>
              <a:off x="2527593" y="2082044"/>
              <a:ext cx="1435583" cy="145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252DC1AC-4AEA-496C-8C13-96A266F69214}"/>
                </a:ext>
              </a:extLst>
            </p:cNvPr>
            <p:cNvSpPr/>
            <p:nvPr/>
          </p:nvSpPr>
          <p:spPr>
            <a:xfrm>
              <a:off x="2594575" y="2137736"/>
              <a:ext cx="1299377" cy="1328377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84B47A5-2E26-4C81-9361-DDB036A11AC3}"/>
              </a:ext>
            </a:extLst>
          </p:cNvPr>
          <p:cNvGrpSpPr/>
          <p:nvPr/>
        </p:nvGrpSpPr>
        <p:grpSpPr>
          <a:xfrm>
            <a:off x="10291948" y="2941249"/>
            <a:ext cx="542939" cy="812874"/>
            <a:chOff x="6349123" y="2706358"/>
            <a:chExt cx="542939" cy="812874"/>
          </a:xfrm>
        </p:grpSpPr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7B20F72F-DF8B-455B-8AA9-FA9ABBAF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123" y="2706358"/>
              <a:ext cx="515993" cy="515993"/>
            </a:xfrm>
            <a:prstGeom prst="rect">
              <a:avLst/>
            </a:prstGeom>
          </p:spPr>
        </p:pic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1CA7B12-78BC-47C1-A7E2-2A72569D43AC}"/>
                </a:ext>
              </a:extLst>
            </p:cNvPr>
            <p:cNvSpPr/>
            <p:nvPr/>
          </p:nvSpPr>
          <p:spPr>
            <a:xfrm>
              <a:off x="6349123" y="3399384"/>
              <a:ext cx="143956" cy="1198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893C741-1CF6-45EA-BA39-B9A0D451BE73}"/>
                </a:ext>
              </a:extLst>
            </p:cNvPr>
            <p:cNvSpPr/>
            <p:nvPr/>
          </p:nvSpPr>
          <p:spPr>
            <a:xfrm>
              <a:off x="6748106" y="3399384"/>
              <a:ext cx="143956" cy="1198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21D675F-C03B-422B-AEE7-B633BA9BE872}"/>
                </a:ext>
              </a:extLst>
            </p:cNvPr>
            <p:cNvCxnSpPr>
              <a:cxnSpLocks/>
            </p:cNvCxnSpPr>
            <p:nvPr/>
          </p:nvCxnSpPr>
          <p:spPr>
            <a:xfrm>
              <a:off x="6610525" y="3214824"/>
              <a:ext cx="0" cy="91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7CACF85C-138B-4977-8BFC-DC66C768922B}"/>
                </a:ext>
              </a:extLst>
            </p:cNvPr>
            <p:cNvCxnSpPr>
              <a:cxnSpLocks/>
            </p:cNvCxnSpPr>
            <p:nvPr/>
          </p:nvCxnSpPr>
          <p:spPr>
            <a:xfrm>
              <a:off x="6397523" y="3307904"/>
              <a:ext cx="4260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73A9D71-AE1E-4F63-B6BB-C1D17BB82974}"/>
                </a:ext>
              </a:extLst>
            </p:cNvPr>
            <p:cNvCxnSpPr>
              <a:cxnSpLocks/>
            </p:cNvCxnSpPr>
            <p:nvPr/>
          </p:nvCxnSpPr>
          <p:spPr>
            <a:xfrm>
              <a:off x="6821648" y="3300112"/>
              <a:ext cx="0" cy="91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4063E132-1466-4C8E-A0D4-25F398BB4386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5" y="3293121"/>
              <a:ext cx="0" cy="91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Imagem 39">
            <a:extLst>
              <a:ext uri="{FF2B5EF4-FFF2-40B4-BE49-F238E27FC236}">
                <a16:creationId xmlns:a16="http://schemas.microsoft.com/office/drawing/2014/main" id="{2AC08241-9173-4431-9985-B76B00D88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350" y="4756628"/>
            <a:ext cx="720030" cy="720030"/>
          </a:xfrm>
          <a:prstGeom prst="rect">
            <a:avLst/>
          </a:prstGeom>
        </p:spPr>
      </p:pic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82ACD27-B736-4630-AF05-D37130C23710}"/>
              </a:ext>
            </a:extLst>
          </p:cNvPr>
          <p:cNvGrpSpPr/>
          <p:nvPr/>
        </p:nvGrpSpPr>
        <p:grpSpPr>
          <a:xfrm>
            <a:off x="10419908" y="1191978"/>
            <a:ext cx="932640" cy="935292"/>
            <a:chOff x="2527593" y="2082044"/>
            <a:chExt cx="1435583" cy="1453392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9A4291E-CE46-4293-B5F1-46A27716218B}"/>
                </a:ext>
              </a:extLst>
            </p:cNvPr>
            <p:cNvSpPr/>
            <p:nvPr/>
          </p:nvSpPr>
          <p:spPr>
            <a:xfrm>
              <a:off x="2527593" y="2082044"/>
              <a:ext cx="1435583" cy="145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DACE888-18B4-4C2F-AA88-8EB01CC40FD7}"/>
                </a:ext>
              </a:extLst>
            </p:cNvPr>
            <p:cNvSpPr/>
            <p:nvPr/>
          </p:nvSpPr>
          <p:spPr>
            <a:xfrm>
              <a:off x="2594575" y="2137736"/>
              <a:ext cx="1299377" cy="1328377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83" name="Imagem 82">
            <a:extLst>
              <a:ext uri="{FF2B5EF4-FFF2-40B4-BE49-F238E27FC236}">
                <a16:creationId xmlns:a16="http://schemas.microsoft.com/office/drawing/2014/main" id="{16FB88C9-2501-4101-92A9-EE50F7A2461B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484" y="1295223"/>
            <a:ext cx="720030" cy="720030"/>
          </a:xfrm>
          <a:prstGeom prst="rect">
            <a:avLst/>
          </a:prstGeom>
        </p:spPr>
      </p:pic>
      <p:pic>
        <p:nvPicPr>
          <p:cNvPr id="1032" name="Picture 8" descr="Hand Graving Smartphone free vector icons designed by Freepik | Mobile icon,  Free icons, Phone icon">
            <a:extLst>
              <a:ext uri="{FF2B5EF4-FFF2-40B4-BE49-F238E27FC236}">
                <a16:creationId xmlns:a16="http://schemas.microsoft.com/office/drawing/2014/main" id="{2FA53C5A-D8F9-4C58-9ABD-2A1898B7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940">
            <a:off x="11021386" y="1620011"/>
            <a:ext cx="510317" cy="5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de laptop simples - Baixar PNG/SVG Transparente">
            <a:extLst>
              <a:ext uri="{FF2B5EF4-FFF2-40B4-BE49-F238E27FC236}">
                <a16:creationId xmlns:a16="http://schemas.microsoft.com/office/drawing/2014/main" id="{EADF95EB-2164-4B30-A797-F740C114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000" y="5069777"/>
            <a:ext cx="596760" cy="59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Seta: para a Direita 63">
            <a:extLst>
              <a:ext uri="{FF2B5EF4-FFF2-40B4-BE49-F238E27FC236}">
                <a16:creationId xmlns:a16="http://schemas.microsoft.com/office/drawing/2014/main" id="{BE98A76B-A02A-4688-A3E8-5498C0B69078}"/>
              </a:ext>
            </a:extLst>
          </p:cNvPr>
          <p:cNvSpPr/>
          <p:nvPr/>
        </p:nvSpPr>
        <p:spPr>
          <a:xfrm>
            <a:off x="1375867" y="3324682"/>
            <a:ext cx="392346" cy="2181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B6D42419-4965-4C95-A6F0-AA219C75C50F}"/>
              </a:ext>
            </a:extLst>
          </p:cNvPr>
          <p:cNvSpPr txBox="1"/>
          <p:nvPr/>
        </p:nvSpPr>
        <p:spPr>
          <a:xfrm>
            <a:off x="1609790" y="1723040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Dispositivos</a:t>
            </a:r>
          </a:p>
          <a:p>
            <a:endParaRPr lang="pt-BR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EBE0B62-B61E-40C1-ACDA-8C2F5E744585}"/>
              </a:ext>
            </a:extLst>
          </p:cNvPr>
          <p:cNvSpPr txBox="1"/>
          <p:nvPr/>
        </p:nvSpPr>
        <p:spPr>
          <a:xfrm>
            <a:off x="5695353" y="3974140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Rede de Dados</a:t>
            </a:r>
          </a:p>
          <a:p>
            <a:endParaRPr lang="pt-BR" dirty="0"/>
          </a:p>
        </p:txBody>
      </p:sp>
      <p:sp>
        <p:nvSpPr>
          <p:cNvPr id="100" name="Seta: para a Direita 99">
            <a:extLst>
              <a:ext uri="{FF2B5EF4-FFF2-40B4-BE49-F238E27FC236}">
                <a16:creationId xmlns:a16="http://schemas.microsoft.com/office/drawing/2014/main" id="{74DC771E-E8A8-4C55-A627-24EEC5DB8B09}"/>
              </a:ext>
            </a:extLst>
          </p:cNvPr>
          <p:cNvSpPr/>
          <p:nvPr/>
        </p:nvSpPr>
        <p:spPr>
          <a:xfrm>
            <a:off x="3288340" y="3324682"/>
            <a:ext cx="678250" cy="2181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Seta: para a Direita 100">
            <a:extLst>
              <a:ext uri="{FF2B5EF4-FFF2-40B4-BE49-F238E27FC236}">
                <a16:creationId xmlns:a16="http://schemas.microsoft.com/office/drawing/2014/main" id="{705ADD18-39DC-44AB-8F33-D12A55ADEE7F}"/>
              </a:ext>
            </a:extLst>
          </p:cNvPr>
          <p:cNvSpPr/>
          <p:nvPr/>
        </p:nvSpPr>
        <p:spPr>
          <a:xfrm>
            <a:off x="5233471" y="3324682"/>
            <a:ext cx="754389" cy="2181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da Esquerda para a Direita 66">
            <a:extLst>
              <a:ext uri="{FF2B5EF4-FFF2-40B4-BE49-F238E27FC236}">
                <a16:creationId xmlns:a16="http://schemas.microsoft.com/office/drawing/2014/main" id="{07052E05-85F6-4AD9-9012-49FC69127AB2}"/>
              </a:ext>
            </a:extLst>
          </p:cNvPr>
          <p:cNvSpPr/>
          <p:nvPr/>
        </p:nvSpPr>
        <p:spPr>
          <a:xfrm>
            <a:off x="7204308" y="3319943"/>
            <a:ext cx="798803" cy="21811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Seta: da Esquerda para a Direita 103">
            <a:extLst>
              <a:ext uri="{FF2B5EF4-FFF2-40B4-BE49-F238E27FC236}">
                <a16:creationId xmlns:a16="http://schemas.microsoft.com/office/drawing/2014/main" id="{EA401EBD-E91F-4F5D-8C09-9FF2D94C9C50}"/>
              </a:ext>
            </a:extLst>
          </p:cNvPr>
          <p:cNvSpPr/>
          <p:nvPr/>
        </p:nvSpPr>
        <p:spPr>
          <a:xfrm>
            <a:off x="9226378" y="3319943"/>
            <a:ext cx="729567" cy="21811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Seta: para a Direita 104">
            <a:extLst>
              <a:ext uri="{FF2B5EF4-FFF2-40B4-BE49-F238E27FC236}">
                <a16:creationId xmlns:a16="http://schemas.microsoft.com/office/drawing/2014/main" id="{B3FFF3B0-9638-4A60-9680-B541FE06A7A1}"/>
              </a:ext>
            </a:extLst>
          </p:cNvPr>
          <p:cNvSpPr/>
          <p:nvPr/>
        </p:nvSpPr>
        <p:spPr>
          <a:xfrm rot="16866781">
            <a:off x="10427255" y="2365627"/>
            <a:ext cx="604212" cy="2181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Seta: para a Direita 105">
            <a:extLst>
              <a:ext uri="{FF2B5EF4-FFF2-40B4-BE49-F238E27FC236}">
                <a16:creationId xmlns:a16="http://schemas.microsoft.com/office/drawing/2014/main" id="{7590BFDC-5A36-43E6-A379-3F43EF3F1F87}"/>
              </a:ext>
            </a:extLst>
          </p:cNvPr>
          <p:cNvSpPr/>
          <p:nvPr/>
        </p:nvSpPr>
        <p:spPr>
          <a:xfrm rot="4733219" flipV="1">
            <a:off x="10475924" y="4195936"/>
            <a:ext cx="604212" cy="2181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C809210-80A1-4C25-A6B0-502CDE474297}"/>
              </a:ext>
            </a:extLst>
          </p:cNvPr>
          <p:cNvSpPr txBox="1"/>
          <p:nvPr/>
        </p:nvSpPr>
        <p:spPr>
          <a:xfrm>
            <a:off x="7706453" y="2457085"/>
            <a:ext cx="18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Nuvem</a:t>
            </a: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9895CD4E-DCC1-48B0-8152-F38350C71A80}"/>
              </a:ext>
            </a:extLst>
          </p:cNvPr>
          <p:cNvCxnSpPr>
            <a:stCxn id="55" idx="4"/>
            <a:endCxn id="95" idx="0"/>
          </p:cNvCxnSpPr>
          <p:nvPr/>
        </p:nvCxnSpPr>
        <p:spPr>
          <a:xfrm flipH="1">
            <a:off x="8612371" y="3949370"/>
            <a:ext cx="553" cy="298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Wifi icon - Free download on Iconfinder">
            <a:extLst>
              <a:ext uri="{FF2B5EF4-FFF2-40B4-BE49-F238E27FC236}">
                <a16:creationId xmlns:a16="http://schemas.microsoft.com/office/drawing/2014/main" id="{90244FE2-A1BF-4280-97F1-680AAECB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68" y="3216035"/>
            <a:ext cx="392841" cy="3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4" descr="Wifi icon - Free download on Iconfinder">
            <a:extLst>
              <a:ext uri="{FF2B5EF4-FFF2-40B4-BE49-F238E27FC236}">
                <a16:creationId xmlns:a16="http://schemas.microsoft.com/office/drawing/2014/main" id="{EDB3A143-4309-4B26-81FE-8ED8CB09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7402">
            <a:off x="10351414" y="2297300"/>
            <a:ext cx="321251" cy="32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4" descr="Wifi icon - Free download on Iconfinder">
            <a:extLst>
              <a:ext uri="{FF2B5EF4-FFF2-40B4-BE49-F238E27FC236}">
                <a16:creationId xmlns:a16="http://schemas.microsoft.com/office/drawing/2014/main" id="{D37CA9FE-FE76-48E9-9D82-77974B07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9769">
            <a:off x="10817876" y="4039525"/>
            <a:ext cx="330482" cy="33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D3F14C6-0985-43E5-902D-0045A4FDCD1A}"/>
              </a:ext>
            </a:extLst>
          </p:cNvPr>
          <p:cNvSpPr txBox="1"/>
          <p:nvPr/>
        </p:nvSpPr>
        <p:spPr>
          <a:xfrm>
            <a:off x="-186417" y="3935337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Plantação</a:t>
            </a:r>
          </a:p>
          <a:p>
            <a:endParaRPr lang="pt-BR" dirty="0"/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BB8AEE9-08B9-4D53-97F2-EE032A1C6F16}"/>
              </a:ext>
            </a:extLst>
          </p:cNvPr>
          <p:cNvGrpSpPr/>
          <p:nvPr/>
        </p:nvGrpSpPr>
        <p:grpSpPr>
          <a:xfrm>
            <a:off x="4786896" y="370632"/>
            <a:ext cx="2618207" cy="1193549"/>
            <a:chOff x="5212740" y="370632"/>
            <a:chExt cx="2618207" cy="1193549"/>
          </a:xfrm>
        </p:grpSpPr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9934BB61-D0C3-45D6-88BA-230AB755F0BA}"/>
                </a:ext>
              </a:extLst>
            </p:cNvPr>
            <p:cNvSpPr/>
            <p:nvPr/>
          </p:nvSpPr>
          <p:spPr>
            <a:xfrm>
              <a:off x="5360565" y="393441"/>
              <a:ext cx="2470382" cy="1011691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7A6AA431-E9D9-4578-8461-13CB349757D0}"/>
                </a:ext>
              </a:extLst>
            </p:cNvPr>
            <p:cNvSpPr txBox="1"/>
            <p:nvPr/>
          </p:nvSpPr>
          <p:spPr>
            <a:xfrm>
              <a:off x="5212740" y="370632"/>
              <a:ext cx="18265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b="1" dirty="0">
                  <a:solidFill>
                    <a:srgbClr val="EAEAA0"/>
                  </a:solidFill>
                </a:rPr>
                <a:t>HLD</a:t>
              </a:r>
              <a:endParaRPr lang="pt-BR" b="1" dirty="0">
                <a:solidFill>
                  <a:srgbClr val="EAEAA0"/>
                </a:solidFill>
              </a:endParaRPr>
            </a:p>
            <a:p>
              <a:endParaRPr lang="pt-BR" dirty="0"/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F4F21384-28AE-48C1-9EBC-A252E2DFEC8F}"/>
                </a:ext>
              </a:extLst>
            </p:cNvPr>
            <p:cNvSpPr txBox="1"/>
            <p:nvPr/>
          </p:nvSpPr>
          <p:spPr>
            <a:xfrm>
              <a:off x="5236071" y="979406"/>
              <a:ext cx="182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57A44F"/>
                  </a:solidFill>
                </a:rPr>
                <a:t>High </a:t>
              </a:r>
              <a:r>
                <a:rPr lang="pt-BR" sz="1400" b="1" dirty="0" err="1">
                  <a:solidFill>
                    <a:srgbClr val="57A44F"/>
                  </a:solidFill>
                </a:rPr>
                <a:t>Level</a:t>
              </a:r>
              <a:r>
                <a:rPr lang="pt-BR" sz="1400" b="1" dirty="0">
                  <a:solidFill>
                    <a:srgbClr val="57A44F"/>
                  </a:solidFill>
                </a:rPr>
                <a:t> Design</a:t>
              </a:r>
            </a:p>
            <a:p>
              <a:endParaRPr lang="pt-BR" dirty="0"/>
            </a:p>
          </p:txBody>
        </p: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B568A949-CF99-48B3-88BA-E09CAC7F786F}"/>
                </a:ext>
              </a:extLst>
            </p:cNvPr>
            <p:cNvGrpSpPr/>
            <p:nvPr/>
          </p:nvGrpSpPr>
          <p:grpSpPr>
            <a:xfrm>
              <a:off x="6853726" y="457262"/>
              <a:ext cx="852727" cy="873182"/>
              <a:chOff x="4515232" y="1784258"/>
              <a:chExt cx="3157057" cy="3310506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5A2D22EE-4C29-41E9-BDA4-D838FA0446C6}"/>
                  </a:ext>
                </a:extLst>
              </p:cNvPr>
              <p:cNvSpPr/>
              <p:nvPr/>
            </p:nvSpPr>
            <p:spPr>
              <a:xfrm>
                <a:off x="4515232" y="1784258"/>
                <a:ext cx="3157057" cy="3310506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3F67C070-0CAE-490E-A5A0-D32D4DCDBA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19" t="25472" r="6706" b="14462"/>
              <a:stretch/>
            </p:blipFill>
            <p:spPr>
              <a:xfrm>
                <a:off x="4828577" y="2759739"/>
                <a:ext cx="2534844" cy="16646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5813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Oliveira</dc:creator>
  <cp:lastModifiedBy>Thais Oliveira</cp:lastModifiedBy>
  <cp:revision>20</cp:revision>
  <dcterms:created xsi:type="dcterms:W3CDTF">2021-03-23T14:47:36Z</dcterms:created>
  <dcterms:modified xsi:type="dcterms:W3CDTF">2021-03-24T16:06:35Z</dcterms:modified>
</cp:coreProperties>
</file>