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AEAA0"/>
    <a:srgbClr val="55A44E"/>
    <a:srgbClr val="EDE9A3"/>
    <a:srgbClr val="57A44F"/>
    <a:srgbClr val="76AC3D"/>
    <a:srgbClr val="55A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D6C50-D2EB-48DA-B6F4-21DF37C27AB2}" v="1" dt="2021-04-14T17:50:01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Ferreira" userId="1d8f5d9bad536c26" providerId="LiveId" clId="{CFCD6C50-D2EB-48DA-B6F4-21DF37C27AB2}"/>
    <pc:docChg chg="modSld">
      <pc:chgData name="Mateus Ferreira" userId="1d8f5d9bad536c26" providerId="LiveId" clId="{CFCD6C50-D2EB-48DA-B6F4-21DF37C27AB2}" dt="2021-04-14T17:50:21.349" v="50" actId="20577"/>
      <pc:docMkLst>
        <pc:docMk/>
      </pc:docMkLst>
      <pc:sldChg chg="delSp modSp mod">
        <pc:chgData name="Mateus Ferreira" userId="1d8f5d9bad536c26" providerId="LiveId" clId="{CFCD6C50-D2EB-48DA-B6F4-21DF37C27AB2}" dt="2021-04-14T17:50:21.349" v="50" actId="20577"/>
        <pc:sldMkLst>
          <pc:docMk/>
          <pc:sldMk cId="1661150998" sldId="257"/>
        </pc:sldMkLst>
        <pc:spChg chg="mod">
          <ac:chgData name="Mateus Ferreira" userId="1d8f5d9bad536c26" providerId="LiveId" clId="{CFCD6C50-D2EB-48DA-B6F4-21DF37C27AB2}" dt="2021-04-14T17:48:34.273" v="2" actId="1076"/>
          <ac:spMkLst>
            <pc:docMk/>
            <pc:sldMk cId="1661150998" sldId="257"/>
            <ac:spMk id="83" creationId="{BCEE4A42-9FE3-426F-AC5B-DC892D6B15B3}"/>
          </ac:spMkLst>
        </pc:spChg>
        <pc:spChg chg="mod">
          <ac:chgData name="Mateus Ferreira" userId="1d8f5d9bad536c26" providerId="LiveId" clId="{CFCD6C50-D2EB-48DA-B6F4-21DF37C27AB2}" dt="2021-04-14T17:50:21.349" v="50" actId="20577"/>
          <ac:spMkLst>
            <pc:docMk/>
            <pc:sldMk cId="1661150998" sldId="257"/>
            <ac:spMk id="90" creationId="{1AEB3521-977C-418E-8B5B-4340BA6C19DB}"/>
          </ac:spMkLst>
        </pc:spChg>
        <pc:grpChg chg="del">
          <ac:chgData name="Mateus Ferreira" userId="1d8f5d9bad536c26" providerId="LiveId" clId="{CFCD6C50-D2EB-48DA-B6F4-21DF37C27AB2}" dt="2021-04-14T17:50:01.026" v="10" actId="478"/>
          <ac:grpSpMkLst>
            <pc:docMk/>
            <pc:sldMk cId="1661150998" sldId="257"/>
            <ac:grpSpMk id="5" creationId="{BE511A65-B064-40CA-A09B-7395DB3653EA}"/>
          </ac:grpSpMkLst>
        </pc:grpChg>
        <pc:picChg chg="mod">
          <ac:chgData name="Mateus Ferreira" userId="1d8f5d9bad536c26" providerId="LiveId" clId="{CFCD6C50-D2EB-48DA-B6F4-21DF37C27AB2}" dt="2021-04-14T17:48:36.845" v="3" actId="1076"/>
          <ac:picMkLst>
            <pc:docMk/>
            <pc:sldMk cId="1661150998" sldId="257"/>
            <ac:picMk id="2" creationId="{00000000-0000-0000-0000-000000000000}"/>
          </ac:picMkLst>
        </pc:picChg>
      </pc:sldChg>
      <pc:sldChg chg="modSp mod">
        <pc:chgData name="Mateus Ferreira" userId="1d8f5d9bad536c26" providerId="LiveId" clId="{CFCD6C50-D2EB-48DA-B6F4-21DF37C27AB2}" dt="2021-04-14T17:48:26.856" v="1" actId="1076"/>
        <pc:sldMkLst>
          <pc:docMk/>
          <pc:sldMk cId="2382856524" sldId="260"/>
        </pc:sldMkLst>
        <pc:picChg chg="mod">
          <ac:chgData name="Mateus Ferreira" userId="1d8f5d9bad536c26" providerId="LiveId" clId="{CFCD6C50-D2EB-48DA-B6F4-21DF37C27AB2}" dt="2021-04-14T17:48:26.856" v="1" actId="1076"/>
          <ac:picMkLst>
            <pc:docMk/>
            <pc:sldMk cId="2382856524" sldId="260"/>
            <ac:picMk id="1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A23D-5939-4740-B6EC-F8229FBA31A0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A598-0BFE-4BE9-9AAE-5E2998876B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56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Mateus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2169C-1487-4744-A0D7-3A82DCB0901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51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Mateus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2169C-1487-4744-A0D7-3A82DCB0901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10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49C504-8778-4D8C-9EC0-1EB600184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12CA8FB-08C7-4761-AC75-D2E9FB56A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B424DA1-03D4-4242-B965-D90073F9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3111FBD-F343-4FA2-AA23-9B71113F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FC9A392-348D-46CA-ADEC-53785E72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16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4E386D-DFD9-4EFB-9310-4743B50F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97AB2D7-EC36-4B07-BB98-04F2FDB4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C63A77C-16FE-414A-8E32-2500EA64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B512232-71C6-4D71-9B2B-DA0F3BA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AD2B8B2-6482-4435-9298-215CD4BB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19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FAA11DE-FFF6-4BE1-9A89-79929E52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D0328B5-EA48-40EE-B738-6AEFA3F4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C694C1F-6CEB-4ECD-8719-D743DC8F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4F9A040-3C57-41F9-8A08-557BA2FF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2DA43F0-FD68-4643-882D-832BB05A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1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B8D75D-76CE-426A-B7CE-291447E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AEDEC0B-FE4B-4495-9C33-1F2C5665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593D842-0A7A-485D-9D6A-3CB2F8C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4F05741-DA55-409C-ABDC-53FCF6F9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DE62851-68AF-4D03-9D80-D0E62B5C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7838A-0CAC-4EB6-A558-4DA3E832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FD22E62-9B54-4835-835B-83EDB51D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A476723-8B1C-434D-B6DA-8BB4704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5A81E8-964F-4BFC-B677-E5CC42F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DF8EAC3-2B5A-48BB-A68A-84E30A26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10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B69C87-A586-4D01-82A9-D62E1FC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554191-AFDA-416C-B2C9-DFE34C06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F53FAEB-1D19-44F1-A364-2C44DAC9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6AA7D31-A30F-4994-BCFE-A6F1D6BB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7E1405D-C53E-4ABD-8778-681268AD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7C43D54-C27E-44E6-84D0-65080B9E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30C95F-0B66-45B6-9403-A3014785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9EA3B80-EA26-44F9-9C85-28A1DFDF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85F10CB-36CE-4839-BECB-C90ACFE5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88D7B15E-4DD7-4BBB-AA72-F57F3F33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CDFF171F-3F58-417E-A4DB-A31671CA0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404B535-96CC-4117-8DF4-9F6E9BD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E5D011E6-7036-46F6-BFC5-F0415396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183D53CB-C7A1-41BA-9FA8-333D80B5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833E5E-5A69-4D7F-9CAA-8F9EF48D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A461F26-6E34-45DD-8D05-00AD752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62D18F71-AD73-4CCF-B720-331EA03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05929FBB-97A2-463B-8F74-7E1B5618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1F0CD7B1-C707-46E9-975C-48921F73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CB915970-B67C-4C7C-8393-CC3DCBDE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311207E-9A5A-4B3A-97AD-BF4CB1F2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0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31FD88-308A-4DFA-AEDA-3568F1F7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F82E02D-CDC9-4EA7-9F5C-C12A524A2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7717130-99A9-4FA1-AE72-A52CC994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936E6D5-FEB6-47AB-8CDA-DBC8EDC1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A4FF221-80CF-4712-AD72-F2CF2B4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C69D404-2A31-4481-81A1-9F936DD9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551FA9-E7E0-472C-ADBB-7B808F4C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E7313176-2588-457A-8442-8BFD45A4A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C335D4C-0633-48A6-8040-3C424276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80343A7-AB88-4CFE-A234-E604735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F6AC735-B4CF-4464-B49D-5F354D07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7FAFBD6-A927-4263-B00D-9CA85DA7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9086A9D9-4402-456C-BB93-C0CA3FD1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5A45D95-9DF3-4E3F-B9C9-E17831F1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1D3A5CF-4166-4970-8A41-83AA1BEBE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8419-75C5-4F36-A128-82CCDB629AB7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4C4FA93-7857-42E3-9576-C031C69E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60D8AD4-8C33-4A88-B551-A74F6374B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3.jpe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7.png"/><Relationship Id="rId18" Type="http://schemas.microsoft.com/office/2007/relationships/hdphoto" Target="../media/hdphoto7.wdp"/><Relationship Id="rId26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microsoft.com/office/2007/relationships/hdphoto" Target="../media/hdphoto8.wdp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17" Type="http://schemas.openxmlformats.org/officeDocument/2006/relationships/image" Target="../media/image17.png"/><Relationship Id="rId25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19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12.png"/><Relationship Id="rId24" Type="http://schemas.openxmlformats.org/officeDocument/2006/relationships/image" Target="../media/image9.png"/><Relationship Id="rId5" Type="http://schemas.openxmlformats.org/officeDocument/2006/relationships/image" Target="../media/image14.png"/><Relationship Id="rId15" Type="http://schemas.openxmlformats.org/officeDocument/2006/relationships/image" Target="../media/image13.jpeg"/><Relationship Id="rId23" Type="http://schemas.microsoft.com/office/2007/relationships/hdphoto" Target="../media/hdphoto9.wdp"/><Relationship Id="rId28" Type="http://schemas.openxmlformats.org/officeDocument/2006/relationships/image" Target="../media/image23.png"/><Relationship Id="rId10" Type="http://schemas.microsoft.com/office/2007/relationships/hdphoto" Target="../media/hdphoto3.wdp"/><Relationship Id="rId19" Type="http://schemas.openxmlformats.org/officeDocument/2006/relationships/image" Target="../media/image18.png"/><Relationship Id="rId31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2.wdp"/><Relationship Id="rId22" Type="http://schemas.openxmlformats.org/officeDocument/2006/relationships/image" Target="../media/image20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xmlns="" id="{B480A9DE-E979-4C63-96A3-2FCFD42F6F4E}"/>
              </a:ext>
            </a:extLst>
          </p:cNvPr>
          <p:cNvCxnSpPr>
            <a:cxnSpLocks/>
          </p:cNvCxnSpPr>
          <p:nvPr/>
        </p:nvCxnSpPr>
        <p:spPr>
          <a:xfrm flipV="1">
            <a:off x="1644072" y="3247089"/>
            <a:ext cx="526472" cy="320"/>
          </a:xfrm>
          <a:prstGeom prst="straightConnector1">
            <a:avLst/>
          </a:prstGeom>
          <a:ln w="38100">
            <a:solidFill>
              <a:srgbClr val="EDE9A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14" descr="Wifi ícones - Download Gratuito em PNG e SVG">
            <a:extLst>
              <a:ext uri="{FF2B5EF4-FFF2-40B4-BE49-F238E27FC236}">
                <a16:creationId xmlns:a16="http://schemas.microsoft.com/office/drawing/2014/main" xmlns="" id="{274105B4-8A13-45AB-907E-0FF3C019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43" y="2781686"/>
            <a:ext cx="378210" cy="37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xmlns="" id="{2D869ED5-756A-4468-8CD4-C7CF8B17B35F}"/>
              </a:ext>
            </a:extLst>
          </p:cNvPr>
          <p:cNvCxnSpPr>
            <a:cxnSpLocks/>
          </p:cNvCxnSpPr>
          <p:nvPr/>
        </p:nvCxnSpPr>
        <p:spPr>
          <a:xfrm flipH="1">
            <a:off x="3720597" y="3247089"/>
            <a:ext cx="854302" cy="0"/>
          </a:xfrm>
          <a:prstGeom prst="straightConnector1">
            <a:avLst/>
          </a:prstGeom>
          <a:ln w="38100">
            <a:solidFill>
              <a:srgbClr val="EDE9A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xmlns="" id="{71D8E999-407D-479E-8A70-4B7BD949A9B8}"/>
              </a:ext>
            </a:extLst>
          </p:cNvPr>
          <p:cNvCxnSpPr>
            <a:cxnSpLocks/>
          </p:cNvCxnSpPr>
          <p:nvPr/>
        </p:nvCxnSpPr>
        <p:spPr>
          <a:xfrm flipH="1">
            <a:off x="5725141" y="3247089"/>
            <a:ext cx="694384" cy="0"/>
          </a:xfrm>
          <a:prstGeom prst="straightConnector1">
            <a:avLst/>
          </a:prstGeom>
          <a:ln w="38100">
            <a:solidFill>
              <a:srgbClr val="EDE9A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xmlns="" id="{5AE4B0C9-2AF5-4820-A89B-F7F347D719E2}"/>
              </a:ext>
            </a:extLst>
          </p:cNvPr>
          <p:cNvCxnSpPr>
            <a:cxnSpLocks/>
          </p:cNvCxnSpPr>
          <p:nvPr/>
        </p:nvCxnSpPr>
        <p:spPr>
          <a:xfrm flipH="1">
            <a:off x="8246668" y="3247089"/>
            <a:ext cx="574312" cy="0"/>
          </a:xfrm>
          <a:prstGeom prst="straightConnector1">
            <a:avLst/>
          </a:prstGeom>
          <a:ln w="38100">
            <a:solidFill>
              <a:srgbClr val="EDE9A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2" descr="Website ícones - Download Gratuito em PNG e SVG">
            <a:extLst>
              <a:ext uri="{FF2B5EF4-FFF2-40B4-BE49-F238E27FC236}">
                <a16:creationId xmlns:a16="http://schemas.microsoft.com/office/drawing/2014/main" xmlns="" id="{F2BF768E-207C-40E4-BDA3-3BFC21CC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91" y="2781686"/>
            <a:ext cx="932620" cy="92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4" descr="Wifi ícones - Download Gratuito em PNG e SVG">
            <a:extLst>
              <a:ext uri="{FF2B5EF4-FFF2-40B4-BE49-F238E27FC236}">
                <a16:creationId xmlns:a16="http://schemas.microsoft.com/office/drawing/2014/main" xmlns="" id="{1FDCB733-9278-4537-954C-684922F2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98" y="2781686"/>
            <a:ext cx="378210" cy="37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xmlns="" id="{72699866-DC43-4C51-8255-FB52E671C7AC}"/>
              </a:ext>
            </a:extLst>
          </p:cNvPr>
          <p:cNvCxnSpPr>
            <a:cxnSpLocks/>
          </p:cNvCxnSpPr>
          <p:nvPr/>
        </p:nvCxnSpPr>
        <p:spPr>
          <a:xfrm flipH="1">
            <a:off x="9886927" y="3247089"/>
            <a:ext cx="574312" cy="0"/>
          </a:xfrm>
          <a:prstGeom prst="straightConnector1">
            <a:avLst/>
          </a:prstGeom>
          <a:ln w="38100">
            <a:solidFill>
              <a:srgbClr val="EDE9A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4" descr="Wifi ícones - Download Gratuito em PNG e SVG">
            <a:extLst>
              <a:ext uri="{FF2B5EF4-FFF2-40B4-BE49-F238E27FC236}">
                <a16:creationId xmlns:a16="http://schemas.microsoft.com/office/drawing/2014/main" xmlns="" id="{F75088D6-C746-40B7-B6B4-31A23D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978" y="2781686"/>
            <a:ext cx="378210" cy="37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Agrupar 108">
            <a:extLst>
              <a:ext uri="{FF2B5EF4-FFF2-40B4-BE49-F238E27FC236}">
                <a16:creationId xmlns:a16="http://schemas.microsoft.com/office/drawing/2014/main" xmlns="" id="{1F1DAAA3-7AED-4287-99E4-97AC79BE4E10}"/>
              </a:ext>
            </a:extLst>
          </p:cNvPr>
          <p:cNvGrpSpPr/>
          <p:nvPr/>
        </p:nvGrpSpPr>
        <p:grpSpPr>
          <a:xfrm>
            <a:off x="19727" y="2012984"/>
            <a:ext cx="1831672" cy="2118991"/>
            <a:chOff x="19727" y="2012984"/>
            <a:chExt cx="1831672" cy="2118991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AAC19445-D76E-48B4-8642-AD7F28D7830A}"/>
                </a:ext>
              </a:extLst>
            </p:cNvPr>
            <p:cNvGrpSpPr/>
            <p:nvPr/>
          </p:nvGrpSpPr>
          <p:grpSpPr>
            <a:xfrm>
              <a:off x="236289" y="2438402"/>
              <a:ext cx="1407783" cy="1693573"/>
              <a:chOff x="236289" y="2438402"/>
              <a:chExt cx="1407783" cy="1693573"/>
            </a:xfrm>
          </p:grpSpPr>
          <p:pic>
            <p:nvPicPr>
              <p:cNvPr id="79" name="Imagem 78">
                <a:extLst>
                  <a:ext uri="{FF2B5EF4-FFF2-40B4-BE49-F238E27FC236}">
                    <a16:creationId xmlns:a16="http://schemas.microsoft.com/office/drawing/2014/main" xmlns="" id="{09C900B4-F106-401A-AB26-ACA3F85F68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22391" r="78261">
                            <a14:foregroundMark x1="34891" y1="28906" x2="34891" y2="28906"/>
                            <a14:foregroundMark x1="38478" y1="22070" x2="38478" y2="22070"/>
                            <a14:foregroundMark x1="36848" y1="38672" x2="36848" y2="38672"/>
                            <a14:foregroundMark x1="45870" y1="43750" x2="45870" y2="43750"/>
                            <a14:foregroundMark x1="53696" y1="44531" x2="53696" y2="44531"/>
                            <a14:foregroundMark x1="54783" y1="74805" x2="54783" y2="74805"/>
                            <a14:foregroundMark x1="45870" y1="76563" x2="45870" y2="76563"/>
                            <a14:foregroundMark x1="62826" y1="69922" x2="62826" y2="69922"/>
                            <a14:foregroundMark x1="64022" y1="59766" x2="64022" y2="59766"/>
                            <a14:foregroundMark x1="60978" y1="55664" x2="60978" y2="5566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66" r="22206"/>
              <a:stretch/>
            </p:blipFill>
            <p:spPr>
              <a:xfrm>
                <a:off x="351256" y="2947699"/>
                <a:ext cx="1168614" cy="1184276"/>
              </a:xfrm>
              <a:prstGeom prst="rect">
                <a:avLst/>
              </a:prstGeom>
            </p:spPr>
          </p:pic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xmlns="" id="{147D2CB3-50A7-450E-A517-62808C22FD42}"/>
                  </a:ext>
                </a:extLst>
              </p:cNvPr>
              <p:cNvSpPr/>
              <p:nvPr/>
            </p:nvSpPr>
            <p:spPr>
              <a:xfrm>
                <a:off x="236289" y="2438402"/>
                <a:ext cx="1407783" cy="1617374"/>
              </a:xfrm>
              <a:prstGeom prst="rect">
                <a:avLst/>
              </a:prstGeom>
              <a:noFill/>
              <a:ln w="28575">
                <a:solidFill>
                  <a:srgbClr val="EDE9A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xmlns="" id="{FAFD8B0A-961F-496C-A563-1AFE9EF0641F}"/>
                </a:ext>
              </a:extLst>
            </p:cNvPr>
            <p:cNvSpPr txBox="1"/>
            <p:nvPr/>
          </p:nvSpPr>
          <p:spPr>
            <a:xfrm>
              <a:off x="19727" y="2012984"/>
              <a:ext cx="183167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DE9A2"/>
                  </a:solidFill>
                </a:rPr>
                <a:t>PLANTAÇÃO</a:t>
              </a:r>
            </a:p>
            <a:p>
              <a:endParaRPr lang="pt-BR" dirty="0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xmlns="" id="{E10F4F6D-0E37-4D95-A597-0A91FCB81A3E}"/>
              </a:ext>
            </a:extLst>
          </p:cNvPr>
          <p:cNvGrpSpPr/>
          <p:nvPr/>
        </p:nvGrpSpPr>
        <p:grpSpPr>
          <a:xfrm>
            <a:off x="2029154" y="2515899"/>
            <a:ext cx="1831672" cy="2155251"/>
            <a:chOff x="2029154" y="2515899"/>
            <a:chExt cx="1831672" cy="2155251"/>
          </a:xfrm>
        </p:grpSpPr>
        <p:grpSp>
          <p:nvGrpSpPr>
            <p:cNvPr id="1024" name="Agrupar 1023">
              <a:extLst>
                <a:ext uri="{FF2B5EF4-FFF2-40B4-BE49-F238E27FC236}">
                  <a16:creationId xmlns:a16="http://schemas.microsoft.com/office/drawing/2014/main" xmlns="" id="{562C17D2-D6C2-4B8C-8B65-502CA5198F07}"/>
                </a:ext>
              </a:extLst>
            </p:cNvPr>
            <p:cNvGrpSpPr/>
            <p:nvPr/>
          </p:nvGrpSpPr>
          <p:grpSpPr>
            <a:xfrm>
              <a:off x="2206186" y="2515899"/>
              <a:ext cx="1434192" cy="1465233"/>
              <a:chOff x="2206186" y="2515899"/>
              <a:chExt cx="1434192" cy="1465233"/>
            </a:xfrm>
          </p:grpSpPr>
          <p:pic>
            <p:nvPicPr>
              <p:cNvPr id="1028" name="Picture 4" descr="Monitoramento em tempo real e online da temperatura e umidade – Way Data  Solution">
                <a:extLst>
                  <a:ext uri="{FF2B5EF4-FFF2-40B4-BE49-F238E27FC236}">
                    <a16:creationId xmlns:a16="http://schemas.microsoft.com/office/drawing/2014/main" xmlns="" id="{EE78202B-C088-4583-BB4A-C533CF2E17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5234" y="2690092"/>
                <a:ext cx="1335144" cy="1291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0806EBD9-7BEE-450C-B65B-05C5730FDDAC}"/>
                  </a:ext>
                </a:extLst>
              </p:cNvPr>
              <p:cNvSpPr/>
              <p:nvPr/>
            </p:nvSpPr>
            <p:spPr>
              <a:xfrm>
                <a:off x="3009750" y="3530601"/>
                <a:ext cx="352284" cy="353291"/>
              </a:xfrm>
              <a:prstGeom prst="ellipse">
                <a:avLst/>
              </a:prstGeom>
              <a:solidFill>
                <a:srgbClr val="55A44E"/>
              </a:solidFill>
              <a:ln>
                <a:solidFill>
                  <a:srgbClr val="55A44E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37132960-10BC-4F4E-82E7-73C8EDF29191}"/>
                  </a:ext>
                </a:extLst>
              </p:cNvPr>
              <p:cNvSpPr/>
              <p:nvPr/>
            </p:nvSpPr>
            <p:spPr>
              <a:xfrm>
                <a:off x="3158184" y="2940628"/>
                <a:ext cx="65306" cy="766618"/>
              </a:xfrm>
              <a:prstGeom prst="rect">
                <a:avLst/>
              </a:prstGeom>
              <a:solidFill>
                <a:srgbClr val="55A44E"/>
              </a:solidFill>
              <a:ln>
                <a:solidFill>
                  <a:srgbClr val="55A4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30" name="Picture 6" descr="Umidade - ícones de clima grátis">
                <a:extLst>
                  <a:ext uri="{FF2B5EF4-FFF2-40B4-BE49-F238E27FC236}">
                    <a16:creationId xmlns:a16="http://schemas.microsoft.com/office/drawing/2014/main" xmlns="" id="{B36AF7D6-6A15-4F3B-9BEF-BBD09FD0DE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rgbClr val="EDE9A2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6186" y="2515899"/>
                <a:ext cx="454892" cy="454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xmlns="" id="{0A16B78E-0699-46E6-B742-459641BAEEB3}"/>
                </a:ext>
              </a:extLst>
            </p:cNvPr>
            <p:cNvSpPr txBox="1"/>
            <p:nvPr/>
          </p:nvSpPr>
          <p:spPr>
            <a:xfrm>
              <a:off x="2029154" y="3994042"/>
              <a:ext cx="183167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DE9A2"/>
                  </a:solidFill>
                </a:rPr>
                <a:t>SENSORES</a:t>
              </a:r>
            </a:p>
            <a:p>
              <a:endParaRPr lang="pt-BR" dirty="0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452044F4-10C5-4F2D-ADDE-80B3B22CB724}"/>
              </a:ext>
            </a:extLst>
          </p:cNvPr>
          <p:cNvGrpSpPr/>
          <p:nvPr/>
        </p:nvGrpSpPr>
        <p:grpSpPr>
          <a:xfrm>
            <a:off x="4245909" y="2568359"/>
            <a:ext cx="1831672" cy="1592425"/>
            <a:chOff x="4245909" y="2568359"/>
            <a:chExt cx="1831672" cy="1592425"/>
          </a:xfrm>
        </p:grpSpPr>
        <p:pic>
          <p:nvPicPr>
            <p:cNvPr id="84" name="Picture 4" descr="Roteador wi-fi - ícones de computador grátis">
              <a:extLst>
                <a:ext uri="{FF2B5EF4-FFF2-40B4-BE49-F238E27FC236}">
                  <a16:creationId xmlns:a16="http://schemas.microsoft.com/office/drawing/2014/main" xmlns="" id="{31D6694D-C4B1-4629-99C3-D34B436B9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530" y="2568359"/>
              <a:ext cx="1014702" cy="1014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xmlns="" id="{EDF9DD48-43A4-49B3-A5F8-84524568EA66}"/>
                </a:ext>
              </a:extLst>
            </p:cNvPr>
            <p:cNvSpPr txBox="1"/>
            <p:nvPr/>
          </p:nvSpPr>
          <p:spPr>
            <a:xfrm>
              <a:off x="4245909" y="3483676"/>
              <a:ext cx="183167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DE9A2"/>
                  </a:solidFill>
                </a:rPr>
                <a:t>ROTEADOR</a:t>
              </a:r>
            </a:p>
            <a:p>
              <a:endParaRPr lang="pt-BR" dirty="0"/>
            </a:p>
          </p:txBody>
        </p:sp>
      </p:grpSp>
      <p:grpSp>
        <p:nvGrpSpPr>
          <p:cNvPr id="1031" name="Agrupar 1030">
            <a:extLst>
              <a:ext uri="{FF2B5EF4-FFF2-40B4-BE49-F238E27FC236}">
                <a16:creationId xmlns:a16="http://schemas.microsoft.com/office/drawing/2014/main" xmlns="" id="{05785207-6B70-49B8-A111-0AAB24592B16}"/>
              </a:ext>
            </a:extLst>
          </p:cNvPr>
          <p:cNvGrpSpPr/>
          <p:nvPr/>
        </p:nvGrpSpPr>
        <p:grpSpPr>
          <a:xfrm>
            <a:off x="6385216" y="2018386"/>
            <a:ext cx="1831672" cy="1906681"/>
            <a:chOff x="6385216" y="2018386"/>
            <a:chExt cx="1831672" cy="1906681"/>
          </a:xfrm>
        </p:grpSpPr>
        <p:pic>
          <p:nvPicPr>
            <p:cNvPr id="87" name="Picture 24" descr="Upload Para Nuvem Icon - Icon - 1600x1600 PNG Download - PNGkit">
              <a:extLst>
                <a:ext uri="{FF2B5EF4-FFF2-40B4-BE49-F238E27FC236}">
                  <a16:creationId xmlns:a16="http://schemas.microsoft.com/office/drawing/2014/main" xmlns="" id="{4E284890-0152-4006-9F81-D4D558B27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791" b="100000" l="0" r="100000">
                          <a14:foregroundMark x1="48659" y1="57647" x2="49146" y2="84052"/>
                        </a14:backgroundRemoval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3991" y="2356940"/>
              <a:ext cx="1681018" cy="1568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xmlns="" id="{952BF28B-48B6-40D9-8FF9-4869D0439DB5}"/>
                </a:ext>
              </a:extLst>
            </p:cNvPr>
            <p:cNvSpPr txBox="1"/>
            <p:nvPr/>
          </p:nvSpPr>
          <p:spPr>
            <a:xfrm>
              <a:off x="6385216" y="2018386"/>
              <a:ext cx="183167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DE9A2"/>
                  </a:solidFill>
                </a:rPr>
                <a:t>NUVEM</a:t>
              </a:r>
            </a:p>
            <a:p>
              <a:endParaRPr lang="pt-BR" dirty="0"/>
            </a:p>
          </p:txBody>
        </p:sp>
      </p:grpSp>
      <p:grpSp>
        <p:nvGrpSpPr>
          <p:cNvPr id="1033" name="Agrupar 1032">
            <a:extLst>
              <a:ext uri="{FF2B5EF4-FFF2-40B4-BE49-F238E27FC236}">
                <a16:creationId xmlns:a16="http://schemas.microsoft.com/office/drawing/2014/main" xmlns="" id="{9CFF2673-4F9E-4810-BD6F-1D8C71320DB5}"/>
              </a:ext>
            </a:extLst>
          </p:cNvPr>
          <p:cNvGrpSpPr/>
          <p:nvPr/>
        </p:nvGrpSpPr>
        <p:grpSpPr>
          <a:xfrm>
            <a:off x="10206356" y="2143276"/>
            <a:ext cx="1831672" cy="3176703"/>
            <a:chOff x="10206356" y="2143276"/>
            <a:chExt cx="1831672" cy="3176703"/>
          </a:xfrm>
        </p:grpSpPr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xmlns="" id="{86989927-24AF-4CF6-83D7-2B9F341406B1}"/>
                </a:ext>
              </a:extLst>
            </p:cNvPr>
            <p:cNvSpPr/>
            <p:nvPr/>
          </p:nvSpPr>
          <p:spPr>
            <a:xfrm>
              <a:off x="10555393" y="2708564"/>
              <a:ext cx="1119371" cy="1907393"/>
            </a:xfrm>
            <a:prstGeom prst="rect">
              <a:avLst/>
            </a:prstGeom>
            <a:noFill/>
            <a:ln w="28575">
              <a:solidFill>
                <a:srgbClr val="EDE9A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32" name="Picture 8" descr="Homem do usuário 3 Ícone - Download Grátis, PNG e Vetores">
              <a:extLst>
                <a:ext uri="{FF2B5EF4-FFF2-40B4-BE49-F238E27FC236}">
                  <a16:creationId xmlns:a16="http://schemas.microsoft.com/office/drawing/2014/main" xmlns="" id="{612D90E8-E03E-4604-984A-9E846D082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438" y="2143276"/>
              <a:ext cx="1739508" cy="1739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Hand Graving Smartphone free vector icons designed by Freepik | Mobile icon,  Free icons, Phone icon">
              <a:extLst>
                <a:ext uri="{FF2B5EF4-FFF2-40B4-BE49-F238E27FC236}">
                  <a16:creationId xmlns:a16="http://schemas.microsoft.com/office/drawing/2014/main" xmlns="" id="{1B8C529F-36FC-4B4C-8F96-CEE256322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54592">
              <a:off x="11532054" y="3695224"/>
              <a:ext cx="483297" cy="483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0" descr="Ícone de laptop simples - Baixar PNG/SVG Transparente">
              <a:extLst>
                <a:ext uri="{FF2B5EF4-FFF2-40B4-BE49-F238E27FC236}">
                  <a16:creationId xmlns:a16="http://schemas.microsoft.com/office/drawing/2014/main" xmlns="" id="{065C2E75-5CFB-4BCF-A464-252DA64D3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6303" y="3807205"/>
              <a:ext cx="808761" cy="808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xmlns="" id="{0517AF5F-5D8C-42F9-A593-06CA84B128D4}"/>
                </a:ext>
              </a:extLst>
            </p:cNvPr>
            <p:cNvSpPr txBox="1"/>
            <p:nvPr/>
          </p:nvSpPr>
          <p:spPr>
            <a:xfrm>
              <a:off x="10206356" y="4642871"/>
              <a:ext cx="183167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DE9A2"/>
                  </a:solidFill>
                </a:rPr>
                <a:t>USUÁRIO</a:t>
              </a:r>
            </a:p>
            <a:p>
              <a:endParaRPr lang="pt-BR" dirty="0"/>
            </a:p>
          </p:txBody>
        </p: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xmlns="" id="{45E329AC-8895-492A-9B04-20C31C2BC964}"/>
              </a:ext>
            </a:extLst>
          </p:cNvPr>
          <p:cNvGrpSpPr/>
          <p:nvPr/>
        </p:nvGrpSpPr>
        <p:grpSpPr>
          <a:xfrm>
            <a:off x="6296506" y="3882784"/>
            <a:ext cx="2075988" cy="2123766"/>
            <a:chOff x="6347246" y="3883892"/>
            <a:chExt cx="2075988" cy="2123766"/>
          </a:xfrm>
        </p:grpSpPr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xmlns="" id="{114545EC-D8B5-4585-96FF-F1C42FF29AA9}"/>
                </a:ext>
              </a:extLst>
            </p:cNvPr>
            <p:cNvSpPr/>
            <p:nvPr/>
          </p:nvSpPr>
          <p:spPr>
            <a:xfrm>
              <a:off x="6505339" y="4257964"/>
              <a:ext cx="1759802" cy="1501939"/>
            </a:xfrm>
            <a:prstGeom prst="rect">
              <a:avLst/>
            </a:prstGeom>
            <a:noFill/>
            <a:ln w="28575">
              <a:solidFill>
                <a:srgbClr val="EDE9A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xmlns="" id="{A5156B61-0AB2-4ED1-9B67-3B85DF3F33B7}"/>
                </a:ext>
              </a:extLst>
            </p:cNvPr>
            <p:cNvGrpSpPr/>
            <p:nvPr/>
          </p:nvGrpSpPr>
          <p:grpSpPr>
            <a:xfrm>
              <a:off x="6637048" y="3886971"/>
              <a:ext cx="697452" cy="656506"/>
              <a:chOff x="2815274" y="4547444"/>
              <a:chExt cx="1270291" cy="1257007"/>
            </a:xfrm>
          </p:grpSpPr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64C5FD00-94F5-4B42-A4C3-AAC54430589F}"/>
                  </a:ext>
                </a:extLst>
              </p:cNvPr>
              <p:cNvGrpSpPr/>
              <p:nvPr/>
            </p:nvGrpSpPr>
            <p:grpSpPr>
              <a:xfrm>
                <a:off x="2815274" y="4547444"/>
                <a:ext cx="1270291" cy="1257007"/>
                <a:chOff x="195299" y="2603463"/>
                <a:chExt cx="1435583" cy="1453392"/>
              </a:xfrm>
            </p:grpSpPr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xmlns="" id="{A6243742-D20E-4AB6-9DE3-80F07F3BD14C}"/>
                    </a:ext>
                  </a:extLst>
                </p:cNvPr>
                <p:cNvSpPr/>
                <p:nvPr/>
              </p:nvSpPr>
              <p:spPr>
                <a:xfrm>
                  <a:off x="195299" y="2603463"/>
                  <a:ext cx="1435583" cy="1453392"/>
                </a:xfrm>
                <a:prstGeom prst="ellipse">
                  <a:avLst/>
                </a:prstGeom>
                <a:solidFill>
                  <a:srgbClr val="55A54F"/>
                </a:solidFill>
                <a:ln>
                  <a:solidFill>
                    <a:srgbClr val="57A4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xmlns="" id="{4FAF2113-377D-43CF-808E-DA6426616800}"/>
                    </a:ext>
                  </a:extLst>
                </p:cNvPr>
                <p:cNvSpPr/>
                <p:nvPr/>
              </p:nvSpPr>
              <p:spPr>
                <a:xfrm>
                  <a:off x="262657" y="2659155"/>
                  <a:ext cx="1299377" cy="1328377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pic>
            <p:nvPicPr>
              <p:cNvPr id="97" name="Picture 2" descr="ícone Servidor Livre de Windows 8 Icon">
                <a:extLst>
                  <a:ext uri="{FF2B5EF4-FFF2-40B4-BE49-F238E27FC236}">
                    <a16:creationId xmlns:a16="http://schemas.microsoft.com/office/drawing/2014/main" xmlns="" id="{E4BBE0FD-9C28-40D1-AE83-B596F3C91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0" b="100000" l="0" r="100000">
                            <a14:foregroundMark x1="35111" y1="36000" x2="35111" y2="36000"/>
                            <a14:foregroundMark x1="34667" y1="24000" x2="34667" y2="24000"/>
                            <a14:foregroundMark x1="92444" y1="41778" x2="92444" y2="417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940" y="4791578"/>
                <a:ext cx="791934" cy="791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xmlns="" id="{074F4D9A-184B-430D-AD9B-1B55BBA3EE6F}"/>
                </a:ext>
              </a:extLst>
            </p:cNvPr>
            <p:cNvGrpSpPr/>
            <p:nvPr/>
          </p:nvGrpSpPr>
          <p:grpSpPr>
            <a:xfrm>
              <a:off x="7486432" y="3883892"/>
              <a:ext cx="681452" cy="656505"/>
              <a:chOff x="9252364" y="4071453"/>
              <a:chExt cx="681452" cy="656505"/>
            </a:xfrm>
          </p:grpSpPr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17FFDCED-EF80-4388-80AE-463DD4D0B304}"/>
                  </a:ext>
                </a:extLst>
              </p:cNvPr>
              <p:cNvSpPr/>
              <p:nvPr/>
            </p:nvSpPr>
            <p:spPr>
              <a:xfrm>
                <a:off x="9252364" y="4071453"/>
                <a:ext cx="681452" cy="656505"/>
              </a:xfrm>
              <a:prstGeom prst="ellipse">
                <a:avLst/>
              </a:prstGeom>
              <a:solidFill>
                <a:srgbClr val="333333"/>
              </a:solidFill>
              <a:ln w="38100">
                <a:solidFill>
                  <a:srgbClr val="55A4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2" name="Imagem 101">
                <a:extLst>
                  <a:ext uri="{FF2B5EF4-FFF2-40B4-BE49-F238E27FC236}">
                    <a16:creationId xmlns:a16="http://schemas.microsoft.com/office/drawing/2014/main" xmlns="" id="{8A52A4DB-DB94-424B-834A-4E9891BB3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307" y="4161917"/>
                <a:ext cx="483566" cy="475576"/>
              </a:xfrm>
              <a:prstGeom prst="rect">
                <a:avLst/>
              </a:prstGeom>
            </p:spPr>
          </p:pic>
        </p:grp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xmlns="" id="{B92923B6-9013-4765-8191-0F4FD50A9682}"/>
                </a:ext>
              </a:extLst>
            </p:cNvPr>
            <p:cNvSpPr txBox="1"/>
            <p:nvPr/>
          </p:nvSpPr>
          <p:spPr>
            <a:xfrm>
              <a:off x="6347246" y="4530330"/>
              <a:ext cx="20759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EDE9A2"/>
                  </a:solidFill>
                </a:rPr>
                <a:t>Servidor</a:t>
              </a:r>
            </a:p>
            <a:p>
              <a:pPr algn="ctr"/>
              <a:r>
                <a:rPr lang="pt-BR" dirty="0">
                  <a:solidFill>
                    <a:srgbClr val="EDE9A2"/>
                  </a:solidFill>
                </a:rPr>
                <a:t>Sistema</a:t>
              </a:r>
            </a:p>
            <a:p>
              <a:pPr algn="ctr"/>
              <a:r>
                <a:rPr lang="pt-BR" dirty="0">
                  <a:solidFill>
                    <a:srgbClr val="EDE9A2"/>
                  </a:solidFill>
                </a:rPr>
                <a:t>Banco de Dados</a:t>
              </a:r>
            </a:p>
            <a:p>
              <a:pPr algn="ctr"/>
              <a:r>
                <a:rPr lang="pt-BR" dirty="0">
                  <a:solidFill>
                    <a:srgbClr val="EDE9A2"/>
                  </a:solidFill>
                </a:rPr>
                <a:t>Aplicação</a:t>
              </a:r>
            </a:p>
            <a:p>
              <a:endParaRPr lang="pt-BR" dirty="0"/>
            </a:p>
          </p:txBody>
        </p:sp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3B3C7D97-7A18-4B28-B988-DE762FB6F309}"/>
              </a:ext>
            </a:extLst>
          </p:cNvPr>
          <p:cNvSpPr/>
          <p:nvPr/>
        </p:nvSpPr>
        <p:spPr>
          <a:xfrm>
            <a:off x="4930660" y="352257"/>
            <a:ext cx="2641025" cy="1071892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29" name="CaixaDeTexto 116">
            <a:extLst>
              <a:ext uri="{FF2B5EF4-FFF2-40B4-BE49-F238E27FC236}">
                <a16:creationId xmlns:a16="http://schemas.microsoft.com/office/drawing/2014/main" xmlns="" id="{BB85F539-660C-4220-88BA-850B92B670B1}"/>
              </a:ext>
            </a:extLst>
          </p:cNvPr>
          <p:cNvSpPr txBox="1"/>
          <p:nvPr/>
        </p:nvSpPr>
        <p:spPr>
          <a:xfrm>
            <a:off x="4772624" y="328091"/>
            <a:ext cx="1952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800" b="1" dirty="0">
                <a:solidFill>
                  <a:srgbClr val="EAEAA0"/>
                </a:solidFill>
              </a:rPr>
              <a:t>HLD</a:t>
            </a:r>
            <a:endParaRPr lang="pt-BR" b="1" dirty="0">
              <a:solidFill>
                <a:srgbClr val="EAEAA0"/>
              </a:solidFill>
            </a:endParaRPr>
          </a:p>
          <a:p>
            <a:endParaRPr lang="pt-BR" dirty="0"/>
          </a:p>
        </p:txBody>
      </p:sp>
      <p:sp>
        <p:nvSpPr>
          <p:cNvPr id="130" name="CaixaDeTexto 117">
            <a:extLst>
              <a:ext uri="{FF2B5EF4-FFF2-40B4-BE49-F238E27FC236}">
                <a16:creationId xmlns:a16="http://schemas.microsoft.com/office/drawing/2014/main" xmlns="" id="{568282BC-6457-45F5-8898-FB7AE95B70A3}"/>
              </a:ext>
            </a:extLst>
          </p:cNvPr>
          <p:cNvSpPr txBox="1"/>
          <p:nvPr/>
        </p:nvSpPr>
        <p:spPr>
          <a:xfrm>
            <a:off x="4797567" y="973090"/>
            <a:ext cx="1952742" cy="61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/>
              <a:t>High Level Design</a:t>
            </a:r>
          </a:p>
          <a:p>
            <a:endParaRPr lang="pt-BR" dirty="0"/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4CAFA854-994B-4B26-B912-8F9E56888347}"/>
              </a:ext>
            </a:extLst>
          </p:cNvPr>
          <p:cNvGrpSpPr/>
          <p:nvPr/>
        </p:nvGrpSpPr>
        <p:grpSpPr>
          <a:xfrm>
            <a:off x="6526962" y="419876"/>
            <a:ext cx="911630" cy="925141"/>
            <a:chOff x="4515232" y="1784258"/>
            <a:chExt cx="3157057" cy="3310506"/>
          </a:xfrm>
        </p:grpSpPr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26AF9108-FE26-4FC1-90D9-A4067F45EF4A}"/>
                </a:ext>
              </a:extLst>
            </p:cNvPr>
            <p:cNvSpPr/>
            <p:nvPr/>
          </p:nvSpPr>
          <p:spPr>
            <a:xfrm>
              <a:off x="4515232" y="1784258"/>
              <a:ext cx="3157057" cy="3310506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pic>
          <p:nvPicPr>
            <p:cNvPr id="133" name="Imagem 132">
              <a:extLst>
                <a:ext uri="{FF2B5EF4-FFF2-40B4-BE49-F238E27FC236}">
                  <a16:creationId xmlns:a16="http://schemas.microsoft.com/office/drawing/2014/main" xmlns="" id="{81DA2AA4-B2AE-41BC-A06B-B6F289D67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9" t="25472" r="6706" b="14462"/>
            <a:stretch/>
          </p:blipFill>
          <p:spPr>
            <a:xfrm>
              <a:off x="4828577" y="2759739"/>
              <a:ext cx="2534844" cy="1664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82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C4C93478-C20F-423D-9975-6B0058C47913}"/>
              </a:ext>
            </a:extLst>
          </p:cNvPr>
          <p:cNvGrpSpPr/>
          <p:nvPr/>
        </p:nvGrpSpPr>
        <p:grpSpPr>
          <a:xfrm>
            <a:off x="386456" y="3960437"/>
            <a:ext cx="6273046" cy="3104136"/>
            <a:chOff x="960581" y="3748370"/>
            <a:chExt cx="6273046" cy="3104136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B4679EC6-6EE7-46BC-A1CD-930691026BC8}"/>
                </a:ext>
              </a:extLst>
            </p:cNvPr>
            <p:cNvSpPr/>
            <p:nvPr/>
          </p:nvSpPr>
          <p:spPr>
            <a:xfrm>
              <a:off x="960581" y="3748370"/>
              <a:ext cx="6273046" cy="2454837"/>
            </a:xfrm>
            <a:prstGeom prst="rect">
              <a:avLst/>
            </a:prstGeom>
            <a:noFill/>
            <a:ln w="28575">
              <a:solidFill>
                <a:srgbClr val="EDE9A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xmlns="" id="{ECBBE9FC-CB5A-4D07-92A9-404AF1EB59A5}"/>
                </a:ext>
              </a:extLst>
            </p:cNvPr>
            <p:cNvGrpSpPr/>
            <p:nvPr/>
          </p:nvGrpSpPr>
          <p:grpSpPr>
            <a:xfrm>
              <a:off x="1051054" y="4148243"/>
              <a:ext cx="1831672" cy="2160125"/>
              <a:chOff x="102854" y="4697875"/>
              <a:chExt cx="1831672" cy="2160125"/>
            </a:xfrm>
          </p:grpSpPr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xmlns="" id="{31FACB41-F8BD-45B0-8429-69BCAD200E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22391" r="78261">
                            <a14:foregroundMark x1="34891" y1="28906" x2="34891" y2="28906"/>
                            <a14:foregroundMark x1="38478" y1="22070" x2="38478" y2="22070"/>
                            <a14:foregroundMark x1="36848" y1="38672" x2="36848" y2="38672"/>
                            <a14:foregroundMark x1="45870" y1="43750" x2="45870" y2="43750"/>
                            <a14:foregroundMark x1="53696" y1="44531" x2="53696" y2="44531"/>
                            <a14:foregroundMark x1="54783" y1="74805" x2="54783" y2="74805"/>
                            <a14:foregroundMark x1="45870" y1="76563" x2="45870" y2="76563"/>
                            <a14:foregroundMark x1="62826" y1="69922" x2="62826" y2="69922"/>
                            <a14:foregroundMark x1="64022" y1="59766" x2="64022" y2="59766"/>
                            <a14:foregroundMark x1="60978" y1="55664" x2="60978" y2="5566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66" r="22206"/>
              <a:stretch/>
            </p:blipFill>
            <p:spPr>
              <a:xfrm>
                <a:off x="434383" y="5020848"/>
                <a:ext cx="1168614" cy="1184276"/>
              </a:xfrm>
              <a:prstGeom prst="rect">
                <a:avLst/>
              </a:prstGeom>
            </p:spPr>
          </p:pic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xmlns="" id="{1604363C-15F9-4D2A-B783-436A3D64B160}"/>
                  </a:ext>
                </a:extLst>
              </p:cNvPr>
              <p:cNvSpPr/>
              <p:nvPr/>
            </p:nvSpPr>
            <p:spPr>
              <a:xfrm>
                <a:off x="319416" y="4697875"/>
                <a:ext cx="1407783" cy="1431050"/>
              </a:xfrm>
              <a:prstGeom prst="rect">
                <a:avLst/>
              </a:prstGeom>
              <a:noFill/>
              <a:ln w="28575">
                <a:solidFill>
                  <a:srgbClr val="EDE9A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xmlns="" id="{1007C632-C54C-485D-9D5F-EFD93EFB4AB0}"/>
                  </a:ext>
                </a:extLst>
              </p:cNvPr>
              <p:cNvSpPr txBox="1"/>
              <p:nvPr/>
            </p:nvSpPr>
            <p:spPr>
              <a:xfrm>
                <a:off x="102854" y="6180892"/>
                <a:ext cx="183167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rgbClr val="EDE9A2"/>
                    </a:solidFill>
                  </a:rPr>
                  <a:t>PLANTAÇÃO</a:t>
                </a:r>
              </a:p>
              <a:p>
                <a:endParaRPr lang="pt-BR" dirty="0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xmlns="" id="{4C34B0E4-BA60-4478-A368-72FB181809F9}"/>
                </a:ext>
              </a:extLst>
            </p:cNvPr>
            <p:cNvGrpSpPr/>
            <p:nvPr/>
          </p:nvGrpSpPr>
          <p:grpSpPr>
            <a:xfrm>
              <a:off x="1813170" y="3828666"/>
              <a:ext cx="1240612" cy="723565"/>
              <a:chOff x="4088530" y="2499463"/>
              <a:chExt cx="1785259" cy="930147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xmlns="" id="{25FA18EE-0E71-4497-8979-365DAC3881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645" b="94924" l="9500" r="90500">
                            <a14:foregroundMark x1="13750" y1="24365" x2="13750" y2="24365"/>
                            <a14:foregroundMark x1="18000" y1="11675" x2="18000" y2="11675"/>
                            <a14:foregroundMark x1="23750" y1="9645" x2="23750" y2="9645"/>
                            <a14:foregroundMark x1="82250" y1="37563" x2="82250" y2="37563"/>
                            <a14:foregroundMark x1="84500" y1="20812" x2="84500" y2="20812"/>
                            <a14:foregroundMark x1="77250" y1="21827" x2="77250" y2="21827"/>
                            <a14:foregroundMark x1="72250" y1="21320" x2="87250" y2="56345"/>
                            <a14:foregroundMark x1="87250" y1="56345" x2="87250" y2="56345"/>
                            <a14:foregroundMark x1="80750" y1="19797" x2="86000" y2="81218"/>
                            <a14:foregroundMark x1="74000" y1="37563" x2="72000" y2="75127"/>
                            <a14:foregroundMark x1="72000" y1="13198" x2="90500" y2="14213"/>
                            <a14:foregroundMark x1="85750" y1="78680" x2="89500" y2="77157"/>
                            <a14:foregroundMark x1="79750" y1="73096" x2="80750" y2="81726"/>
                            <a14:foregroundMark x1="40250" y1="81726" x2="40250" y2="90753"/>
                            <a14:foregroundMark x1="75905" y1="90325" x2="78000" y2="90355"/>
                            <a14:foregroundMark x1="79250" y1="86294" x2="79250" y2="86294"/>
                            <a14:foregroundMark x1="86750" y1="19797" x2="87000" y2="51777"/>
                            <a14:foregroundMark x1="88750" y1="22335" x2="89750" y2="79188"/>
                            <a14:foregroundMark x1="71750" y1="14213" x2="71250" y2="75635"/>
                            <a14:foregroundMark x1="30250" y1="11675" x2="30250" y2="11675"/>
                            <a14:foregroundMark x1="9500" y1="27919" x2="9500" y2="27919"/>
                            <a14:foregroundMark x1="40250" y1="82234" x2="40250" y2="82234"/>
                            <a14:foregroundMark x1="40000" y1="78680" x2="40000" y2="84264"/>
                            <a14:foregroundMark x1="46679" y1="93822" x2="65750" y2="93401"/>
                            <a14:foregroundMark x1="65750" y1="93401" x2="72000" y2="93401"/>
                            <a14:foregroundMark x1="72250" y1="93401" x2="73613" y2="93401"/>
                            <a14:foregroundMark x1="77000" y1="67513" x2="77750" y2="77665"/>
                            <a14:foregroundMark x1="77250" y1="74112" x2="76750" y2="79188"/>
                            <a14:foregroundMark x1="40500" y1="92893" x2="40500" y2="92893"/>
                            <a14:foregroundMark x1="43250" y1="94924" x2="43250" y2="94924"/>
                            <a14:foregroundMark x1="44250" y1="94416" x2="44250" y2="94416"/>
                            <a14:foregroundMark x1="44750" y1="93909" x2="44750" y2="93909"/>
                            <a14:foregroundMark x1="39750" y1="94416" x2="39750" y2="94416"/>
                            <a14:foregroundMark x1="41000" y1="93401" x2="41000" y2="93401"/>
                            <a14:foregroundMark x1="41000" y1="93401" x2="41000" y2="93401"/>
                            <a14:foregroundMark x1="40500" y1="93909" x2="40500" y2="93909"/>
                            <a14:foregroundMark x1="41250" y1="93401" x2="41250" y2="93401"/>
                            <a14:foregroundMark x1="41000" y1="93401" x2="41000" y2="93401"/>
                            <a14:foregroundMark x1="41000" y1="93401" x2="41000" y2="93401"/>
                            <a14:backgroundMark x1="23750" y1="11675" x2="23750" y2="11675"/>
                            <a14:backgroundMark x1="23750" y1="11675" x2="23750" y2="10660"/>
                            <a14:backgroundMark x1="23750" y1="10660" x2="23750" y2="10660"/>
                            <a14:backgroundMark x1="23750" y1="10152" x2="23750" y2="10152"/>
                            <a14:backgroundMark x1="59750" y1="31472" x2="59750" y2="31472"/>
                            <a14:backgroundMark x1="60000" y1="70558" x2="60000" y2="70558"/>
                            <a14:backgroundMark x1="40940" y1="92893" x2="40956" y2="93162"/>
                            <a14:backgroundMark x1="71917" y1="93667" x2="72160" y2="93688"/>
                            <a14:backgroundMark x1="77000" y1="97462" x2="77000" y2="97462"/>
                            <a14:backgroundMark x1="77000" y1="95431" x2="74250" y2="95431"/>
                            <a14:backgroundMark x1="38750" y1="95431" x2="46000" y2="9593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3646" y="2499463"/>
                <a:ext cx="1600143" cy="788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4" descr="Arduino Uno Ambiente de desenvolvimento integrado Instalação, outros,  eletrônica, texto, cerceta png | PNGWing">
                <a:extLst>
                  <a:ext uri="{FF2B5EF4-FFF2-40B4-BE49-F238E27FC236}">
                    <a16:creationId xmlns:a16="http://schemas.microsoft.com/office/drawing/2014/main" xmlns="" id="{8D0C098B-DEE7-4660-9370-6135C0827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37609" y1="27541" x2="33478" y2="47541"/>
                            <a14:foregroundMark x1="37391" y1="33607" x2="65543" y2="40820"/>
                            <a14:foregroundMark x1="39348" y1="40164" x2="46087" y2="46557"/>
                            <a14:foregroundMark x1="43913" y1="39508" x2="53370" y2="58852"/>
                            <a14:foregroundMark x1="58261" y1="59180" x2="58261" y2="59180"/>
                            <a14:foregroundMark x1="64674" y1="39836" x2="65543" y2="55082"/>
                            <a14:foregroundMark x1="57826" y1="49344" x2="57826" y2="49344"/>
                            <a14:foregroundMark x1="59239" y1="45574" x2="59457" y2="55738"/>
                            <a14:foregroundMark x1="31304" y1="47213" x2="37609" y2="57705"/>
                            <a14:foregroundMark x1="34022" y1="50328" x2="43261" y2="59180"/>
                            <a14:foregroundMark x1="38478" y1="47541" x2="39783" y2="532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530" y="2750462"/>
                <a:ext cx="1024289" cy="679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xmlns="" id="{041C8A63-CA4F-4FBB-86AB-516A4AACEE22}"/>
                </a:ext>
              </a:extLst>
            </p:cNvPr>
            <p:cNvSpPr txBox="1"/>
            <p:nvPr/>
          </p:nvSpPr>
          <p:spPr>
            <a:xfrm>
              <a:off x="3063713" y="4077899"/>
              <a:ext cx="389719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Faixa de medição de umidade: 20 a 90% UR</a:t>
              </a:r>
            </a:p>
            <a:p>
              <a:pPr algn="ctr"/>
              <a:r>
                <a:rPr lang="pt-BR" sz="1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pt-BR" sz="1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Faixa de medição de temperatura: 0º a 50ºC</a:t>
              </a:r>
            </a:p>
            <a:p>
              <a:pPr algn="ctr"/>
              <a:endParaRPr lang="pt-BR" sz="14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Precisão de umidade de medição: ± 5,0% UR</a:t>
              </a:r>
            </a:p>
            <a:p>
              <a:pPr algn="ctr"/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Precisão de medição de temperatura: ± 2.0 ºC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CaixaDeTexto 151">
              <a:extLst>
                <a:ext uri="{FF2B5EF4-FFF2-40B4-BE49-F238E27FC236}">
                  <a16:creationId xmlns:a16="http://schemas.microsoft.com/office/drawing/2014/main" xmlns="" id="{FDBFBBEB-52F5-46E1-BD9A-4A3F6EC31296}"/>
                </a:ext>
              </a:extLst>
            </p:cNvPr>
            <p:cNvSpPr txBox="1"/>
            <p:nvPr/>
          </p:nvSpPr>
          <p:spPr>
            <a:xfrm>
              <a:off x="2278771" y="6206175"/>
              <a:ext cx="328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b="1" dirty="0">
                  <a:solidFill>
                    <a:srgbClr val="EDE9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 E ARDUINO</a:t>
              </a:r>
            </a:p>
            <a:p>
              <a:endParaRPr lang="pt-BR" dirty="0"/>
            </a:p>
          </p:txBody>
        </p:sp>
        <p:sp>
          <p:nvSpPr>
            <p:cNvPr id="24" name="CaixaDeTexto 151">
              <a:extLst>
                <a:ext uri="{FF2B5EF4-FFF2-40B4-BE49-F238E27FC236}">
                  <a16:creationId xmlns:a16="http://schemas.microsoft.com/office/drawing/2014/main" xmlns="" id="{06BA89BF-EDB6-42FE-AA0F-38E7ABCB19CA}"/>
                </a:ext>
              </a:extLst>
            </p:cNvPr>
            <p:cNvSpPr txBox="1"/>
            <p:nvPr/>
          </p:nvSpPr>
          <p:spPr>
            <a:xfrm>
              <a:off x="3314106" y="3795164"/>
              <a:ext cx="3286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 b="1" dirty="0">
                  <a:solidFill>
                    <a:srgbClr val="EDE9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 Uno</a:t>
              </a:r>
            </a:p>
            <a:p>
              <a:endParaRPr lang="pt-BR" dirty="0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xmlns="" id="{FC181689-E571-4175-9F99-A7FDAB9A2807}"/>
              </a:ext>
            </a:extLst>
          </p:cNvPr>
          <p:cNvGrpSpPr/>
          <p:nvPr/>
        </p:nvGrpSpPr>
        <p:grpSpPr>
          <a:xfrm>
            <a:off x="5979838" y="1334969"/>
            <a:ext cx="3769766" cy="2776694"/>
            <a:chOff x="8220503" y="3948386"/>
            <a:chExt cx="3769766" cy="2776694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xmlns="" id="{56516AA9-0B92-4AD9-82CC-384320EDAC05}"/>
                </a:ext>
              </a:extLst>
            </p:cNvPr>
            <p:cNvSpPr/>
            <p:nvPr/>
          </p:nvSpPr>
          <p:spPr>
            <a:xfrm>
              <a:off x="8220503" y="3948386"/>
              <a:ext cx="3769766" cy="2053413"/>
            </a:xfrm>
            <a:prstGeom prst="rect">
              <a:avLst/>
            </a:prstGeom>
            <a:noFill/>
            <a:ln w="28575">
              <a:solidFill>
                <a:srgbClr val="EDE9A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xmlns="" id="{8448847E-8FA6-47FF-8915-8FC23A247C8E}"/>
                </a:ext>
              </a:extLst>
            </p:cNvPr>
            <p:cNvGrpSpPr/>
            <p:nvPr/>
          </p:nvGrpSpPr>
          <p:grpSpPr>
            <a:xfrm>
              <a:off x="8423644" y="5222432"/>
              <a:ext cx="697452" cy="656506"/>
              <a:chOff x="2815274" y="4547444"/>
              <a:chExt cx="1270291" cy="1257007"/>
            </a:xfrm>
          </p:grpSpPr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xmlns="" id="{D737AA2E-DFC0-47D6-9A49-FE9B2474A489}"/>
                  </a:ext>
                </a:extLst>
              </p:cNvPr>
              <p:cNvGrpSpPr/>
              <p:nvPr/>
            </p:nvGrpSpPr>
            <p:grpSpPr>
              <a:xfrm>
                <a:off x="2815274" y="4547444"/>
                <a:ext cx="1270291" cy="1257007"/>
                <a:chOff x="195299" y="2603463"/>
                <a:chExt cx="1435583" cy="1453392"/>
              </a:xfrm>
            </p:grpSpPr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xmlns="" id="{7B461F8B-59D3-4850-B2B5-1581A161BF87}"/>
                    </a:ext>
                  </a:extLst>
                </p:cNvPr>
                <p:cNvSpPr/>
                <p:nvPr/>
              </p:nvSpPr>
              <p:spPr>
                <a:xfrm>
                  <a:off x="195299" y="2603463"/>
                  <a:ext cx="1435583" cy="1453392"/>
                </a:xfrm>
                <a:prstGeom prst="ellipse">
                  <a:avLst/>
                </a:prstGeom>
                <a:solidFill>
                  <a:srgbClr val="55A54F"/>
                </a:solidFill>
                <a:ln>
                  <a:solidFill>
                    <a:srgbClr val="57A4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xmlns="" id="{0ECE110D-0823-4A99-B1DE-8A7D61932D12}"/>
                    </a:ext>
                  </a:extLst>
                </p:cNvPr>
                <p:cNvSpPr/>
                <p:nvPr/>
              </p:nvSpPr>
              <p:spPr>
                <a:xfrm>
                  <a:off x="262657" y="2659155"/>
                  <a:ext cx="1299377" cy="1328377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pic>
            <p:nvPicPr>
              <p:cNvPr id="45" name="Picture 2" descr="ícone Servidor Livre de Windows 8 Icon">
                <a:extLst>
                  <a:ext uri="{FF2B5EF4-FFF2-40B4-BE49-F238E27FC236}">
                    <a16:creationId xmlns:a16="http://schemas.microsoft.com/office/drawing/2014/main" xmlns="" id="{166AAF32-E79E-4D28-B58F-3F90E6DFFB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100000" l="0" r="100000">
                            <a14:foregroundMark x1="35111" y1="36000" x2="35111" y2="36000"/>
                            <a14:foregroundMark x1="34667" y1="24000" x2="34667" y2="24000"/>
                            <a14:foregroundMark x1="92444" y1="41778" x2="92444" y2="417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940" y="4791578"/>
                <a:ext cx="791934" cy="791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xmlns="" id="{81613A43-2F16-43EF-88E7-395C887FA24F}"/>
                </a:ext>
              </a:extLst>
            </p:cNvPr>
            <p:cNvGrpSpPr/>
            <p:nvPr/>
          </p:nvGrpSpPr>
          <p:grpSpPr>
            <a:xfrm>
              <a:off x="9346916" y="5219353"/>
              <a:ext cx="681452" cy="656505"/>
              <a:chOff x="9252364" y="4071453"/>
              <a:chExt cx="681452" cy="656505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xmlns="" id="{2AC316E9-706C-49A0-ADFE-444C72C459F9}"/>
                  </a:ext>
                </a:extLst>
              </p:cNvPr>
              <p:cNvSpPr/>
              <p:nvPr/>
            </p:nvSpPr>
            <p:spPr>
              <a:xfrm>
                <a:off x="9252364" y="4071453"/>
                <a:ext cx="681452" cy="656505"/>
              </a:xfrm>
              <a:prstGeom prst="ellipse">
                <a:avLst/>
              </a:prstGeom>
              <a:solidFill>
                <a:srgbClr val="333333"/>
              </a:solidFill>
              <a:ln w="38100">
                <a:solidFill>
                  <a:srgbClr val="55A4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xmlns="" id="{AA13DEFB-72B4-44A7-8DDA-96AC95B07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307" y="4161917"/>
                <a:ext cx="483566" cy="475576"/>
              </a:xfrm>
              <a:prstGeom prst="rect">
                <a:avLst/>
              </a:prstGeom>
            </p:spPr>
          </p:pic>
        </p:grpSp>
        <p:pic>
          <p:nvPicPr>
            <p:cNvPr id="48" name="Picture 24" descr="Upload Para Nuvem Icon - Icon - 1600x1600 PNG Download - PNGkit">
              <a:extLst>
                <a:ext uri="{FF2B5EF4-FFF2-40B4-BE49-F238E27FC236}">
                  <a16:creationId xmlns:a16="http://schemas.microsoft.com/office/drawing/2014/main" xmlns="" id="{55D5B9E5-F30D-443D-AD42-3E33CE48B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3791" b="100000" l="0" r="100000">
                          <a14:foregroundMark x1="48659" y1="57647" x2="49146" y2="84052"/>
                        </a14:backgroundRemoval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183" y="3979478"/>
              <a:ext cx="1681018" cy="1568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xmlns="" id="{9BE05376-F4B9-4A9F-9318-9CD154D24F81}"/>
                </a:ext>
              </a:extLst>
            </p:cNvPr>
            <p:cNvSpPr txBox="1"/>
            <p:nvPr/>
          </p:nvSpPr>
          <p:spPr>
            <a:xfrm>
              <a:off x="10115255" y="4282594"/>
              <a:ext cx="175569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Banco de Dados SQL Server</a:t>
              </a:r>
            </a:p>
            <a:p>
              <a:pPr algn="ctr"/>
              <a:endParaRPr lang="pt-BR" sz="14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Aplicação Desenvolvida com HTML/CSS/JS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ixaDeTexto 151">
              <a:extLst>
                <a:ext uri="{FF2B5EF4-FFF2-40B4-BE49-F238E27FC236}">
                  <a16:creationId xmlns:a16="http://schemas.microsoft.com/office/drawing/2014/main" xmlns="" id="{AC1CA078-5106-4163-9D23-C69A5F5C84F6}"/>
                </a:ext>
              </a:extLst>
            </p:cNvPr>
            <p:cNvSpPr txBox="1"/>
            <p:nvPr/>
          </p:nvSpPr>
          <p:spPr>
            <a:xfrm>
              <a:off x="8471804" y="6078749"/>
              <a:ext cx="328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b="1" dirty="0">
                  <a:solidFill>
                    <a:srgbClr val="EDE9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NUVEM</a:t>
              </a:r>
            </a:p>
            <a:p>
              <a:endParaRPr lang="pt-BR" dirty="0"/>
            </a:p>
          </p:txBody>
        </p:sp>
      </p:grpSp>
      <p:sp>
        <p:nvSpPr>
          <p:cNvPr id="71" name="Retângulo 70">
            <a:extLst>
              <a:ext uri="{FF2B5EF4-FFF2-40B4-BE49-F238E27FC236}">
                <a16:creationId xmlns:a16="http://schemas.microsoft.com/office/drawing/2014/main" xmlns="" id="{4A81E734-DCAC-4050-9D95-3421EF5C3A78}"/>
              </a:ext>
            </a:extLst>
          </p:cNvPr>
          <p:cNvSpPr/>
          <p:nvPr/>
        </p:nvSpPr>
        <p:spPr>
          <a:xfrm>
            <a:off x="4930660" y="93904"/>
            <a:ext cx="2641025" cy="1071892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2" name="CaixaDeTexto 116">
            <a:extLst>
              <a:ext uri="{FF2B5EF4-FFF2-40B4-BE49-F238E27FC236}">
                <a16:creationId xmlns:a16="http://schemas.microsoft.com/office/drawing/2014/main" xmlns="" id="{0A2CCAE0-0FC4-43B8-893C-EDD10571CB9F}"/>
              </a:ext>
            </a:extLst>
          </p:cNvPr>
          <p:cNvSpPr txBox="1"/>
          <p:nvPr/>
        </p:nvSpPr>
        <p:spPr>
          <a:xfrm>
            <a:off x="4772624" y="69738"/>
            <a:ext cx="1952742" cy="117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800" b="1" dirty="0">
                <a:solidFill>
                  <a:srgbClr val="EAEAA0"/>
                </a:solidFill>
              </a:rPr>
              <a:t>LLD</a:t>
            </a:r>
            <a:endParaRPr lang="pt-BR" b="1" dirty="0">
              <a:solidFill>
                <a:srgbClr val="EAEAA0"/>
              </a:solidFill>
            </a:endParaRPr>
          </a:p>
          <a:p>
            <a:endParaRPr lang="pt-BR" dirty="0"/>
          </a:p>
        </p:txBody>
      </p:sp>
      <p:sp>
        <p:nvSpPr>
          <p:cNvPr id="73" name="CaixaDeTexto 117">
            <a:extLst>
              <a:ext uri="{FF2B5EF4-FFF2-40B4-BE49-F238E27FC236}">
                <a16:creationId xmlns:a16="http://schemas.microsoft.com/office/drawing/2014/main" xmlns="" id="{32955425-EB60-4B6E-BE8D-BAEF8FF5D955}"/>
              </a:ext>
            </a:extLst>
          </p:cNvPr>
          <p:cNvSpPr txBox="1"/>
          <p:nvPr/>
        </p:nvSpPr>
        <p:spPr>
          <a:xfrm>
            <a:off x="4797567" y="714737"/>
            <a:ext cx="1952742" cy="61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/>
              <a:t>Low Level Design</a:t>
            </a:r>
          </a:p>
          <a:p>
            <a:endParaRPr lang="pt-BR" dirty="0"/>
          </a:p>
        </p:txBody>
      </p:sp>
      <p:grpSp>
        <p:nvGrpSpPr>
          <p:cNvPr id="74" name="Agrupar 73">
            <a:extLst>
              <a:ext uri="{FF2B5EF4-FFF2-40B4-BE49-F238E27FC236}">
                <a16:creationId xmlns:a16="http://schemas.microsoft.com/office/drawing/2014/main" xmlns="" id="{70B7D43E-3364-4E5A-9695-06E06D4CFD2D}"/>
              </a:ext>
            </a:extLst>
          </p:cNvPr>
          <p:cNvGrpSpPr/>
          <p:nvPr/>
        </p:nvGrpSpPr>
        <p:grpSpPr>
          <a:xfrm>
            <a:off x="6526962" y="161523"/>
            <a:ext cx="911630" cy="925141"/>
            <a:chOff x="4515232" y="1784258"/>
            <a:chExt cx="3157057" cy="3310506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xmlns="" id="{1D4A231D-EA43-48DD-8345-7547FA5A566B}"/>
                </a:ext>
              </a:extLst>
            </p:cNvPr>
            <p:cNvSpPr/>
            <p:nvPr/>
          </p:nvSpPr>
          <p:spPr>
            <a:xfrm>
              <a:off x="4515232" y="1784258"/>
              <a:ext cx="3157057" cy="3310506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pic>
          <p:nvPicPr>
            <p:cNvPr id="76" name="Imagem 75">
              <a:extLst>
                <a:ext uri="{FF2B5EF4-FFF2-40B4-BE49-F238E27FC236}">
                  <a16:creationId xmlns:a16="http://schemas.microsoft.com/office/drawing/2014/main" xmlns="" id="{874AAF4F-BCBD-4FD9-82C5-9894C176EA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9" t="25472" r="6706" b="14462"/>
            <a:stretch/>
          </p:blipFill>
          <p:spPr>
            <a:xfrm>
              <a:off x="4828577" y="2759739"/>
              <a:ext cx="2534844" cy="1664643"/>
            </a:xfrm>
            <a:prstGeom prst="rect">
              <a:avLst/>
            </a:prstGeom>
          </p:spPr>
        </p:pic>
      </p:grp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xmlns="" id="{F0840536-1A5E-45A6-BEEA-0B2060A36786}"/>
              </a:ext>
            </a:extLst>
          </p:cNvPr>
          <p:cNvCxnSpPr>
            <a:cxnSpLocks/>
          </p:cNvCxnSpPr>
          <p:nvPr/>
        </p:nvCxnSpPr>
        <p:spPr>
          <a:xfrm flipV="1">
            <a:off x="643677" y="3371991"/>
            <a:ext cx="0" cy="588446"/>
          </a:xfrm>
          <a:prstGeom prst="line">
            <a:avLst/>
          </a:prstGeom>
          <a:ln w="28575">
            <a:solidFill>
              <a:srgbClr val="EDE9A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xmlns="" id="{26098518-4E7C-4C9A-9EC1-15532315DB69}"/>
              </a:ext>
            </a:extLst>
          </p:cNvPr>
          <p:cNvCxnSpPr>
            <a:cxnSpLocks/>
          </p:cNvCxnSpPr>
          <p:nvPr/>
        </p:nvCxnSpPr>
        <p:spPr>
          <a:xfrm flipV="1">
            <a:off x="5716982" y="2333349"/>
            <a:ext cx="279267" cy="2968"/>
          </a:xfrm>
          <a:prstGeom prst="line">
            <a:avLst/>
          </a:prstGeom>
          <a:ln w="28575">
            <a:solidFill>
              <a:srgbClr val="EDE9A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>
            <a:extLst>
              <a:ext uri="{FF2B5EF4-FFF2-40B4-BE49-F238E27FC236}">
                <a16:creationId xmlns:a16="http://schemas.microsoft.com/office/drawing/2014/main" xmlns="" id="{575E8FC2-BBB0-459C-875E-F36E5BF48623}"/>
              </a:ext>
            </a:extLst>
          </p:cNvPr>
          <p:cNvGrpSpPr/>
          <p:nvPr/>
        </p:nvGrpSpPr>
        <p:grpSpPr>
          <a:xfrm>
            <a:off x="10420356" y="2999560"/>
            <a:ext cx="1023037" cy="666654"/>
            <a:chOff x="5844500" y="1107466"/>
            <a:chExt cx="1695449" cy="1113232"/>
          </a:xfrm>
        </p:grpSpPr>
        <p:pic>
          <p:nvPicPr>
            <p:cNvPr id="69" name="Picture 18">
              <a:extLst>
                <a:ext uri="{FF2B5EF4-FFF2-40B4-BE49-F238E27FC236}">
                  <a16:creationId xmlns:a16="http://schemas.microsoft.com/office/drawing/2014/main" xmlns="" id="{451C19D6-6F85-4C21-8E13-1FAD5B5A6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745" y="1446169"/>
              <a:ext cx="774529" cy="774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xmlns="" id="{4127364C-79DF-482A-8C0D-4C9505FB2E67}"/>
                </a:ext>
              </a:extLst>
            </p:cNvPr>
            <p:cNvSpPr txBox="1"/>
            <p:nvPr/>
          </p:nvSpPr>
          <p:spPr>
            <a:xfrm>
              <a:off x="5844500" y="1107466"/>
              <a:ext cx="1695449" cy="359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rgbClr val="EDE9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Rede 3G, 4G, 5G 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xmlns="" id="{550A0105-BBCF-4EF9-BF5F-73EB8D977D2C}"/>
              </a:ext>
            </a:extLst>
          </p:cNvPr>
          <p:cNvGrpSpPr/>
          <p:nvPr/>
        </p:nvGrpSpPr>
        <p:grpSpPr>
          <a:xfrm>
            <a:off x="6854069" y="3960437"/>
            <a:ext cx="5168969" cy="3119517"/>
            <a:chOff x="6854069" y="3960437"/>
            <a:chExt cx="5168969" cy="3119517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A966AB91-BDE1-4D10-A971-A5DBFA34287B}"/>
                </a:ext>
              </a:extLst>
            </p:cNvPr>
            <p:cNvGrpSpPr/>
            <p:nvPr/>
          </p:nvGrpSpPr>
          <p:grpSpPr>
            <a:xfrm>
              <a:off x="6854069" y="3960437"/>
              <a:ext cx="5168969" cy="3119517"/>
              <a:chOff x="6854069" y="3960437"/>
              <a:chExt cx="5168969" cy="3119517"/>
            </a:xfrm>
          </p:grpSpPr>
          <p:grpSp>
            <p:nvGrpSpPr>
              <p:cNvPr id="92" name="Agrupar 91">
                <a:extLst>
                  <a:ext uri="{FF2B5EF4-FFF2-40B4-BE49-F238E27FC236}">
                    <a16:creationId xmlns:a16="http://schemas.microsoft.com/office/drawing/2014/main" xmlns="" id="{9CA9EF4A-0887-42EA-94A1-5A0E37D1433C}"/>
                  </a:ext>
                </a:extLst>
              </p:cNvPr>
              <p:cNvGrpSpPr/>
              <p:nvPr/>
            </p:nvGrpSpPr>
            <p:grpSpPr>
              <a:xfrm>
                <a:off x="6854069" y="3960437"/>
                <a:ext cx="5168969" cy="2492776"/>
                <a:chOff x="6854069" y="3960437"/>
                <a:chExt cx="5168969" cy="2492776"/>
              </a:xfrm>
            </p:grpSpPr>
            <p:sp>
              <p:nvSpPr>
                <p:cNvPr id="55" name="Retângulo 54">
                  <a:extLst>
                    <a:ext uri="{FF2B5EF4-FFF2-40B4-BE49-F238E27FC236}">
                      <a16:creationId xmlns:a16="http://schemas.microsoft.com/office/drawing/2014/main" xmlns="" id="{12E68944-C5BB-4C1A-AAA1-F9A224FC7361}"/>
                    </a:ext>
                  </a:extLst>
                </p:cNvPr>
                <p:cNvSpPr/>
                <p:nvPr/>
              </p:nvSpPr>
              <p:spPr>
                <a:xfrm>
                  <a:off x="6968189" y="3960437"/>
                  <a:ext cx="4530320" cy="2367617"/>
                </a:xfrm>
                <a:prstGeom prst="rect">
                  <a:avLst/>
                </a:prstGeom>
                <a:noFill/>
                <a:ln w="28575">
                  <a:solidFill>
                    <a:srgbClr val="EDE9A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56" name="Picture 8" descr="Google Chrome Logo - PNG e Vetor - Download de Logo">
                  <a:extLst>
                    <a:ext uri="{FF2B5EF4-FFF2-40B4-BE49-F238E27FC236}">
                      <a16:creationId xmlns:a16="http://schemas.microsoft.com/office/drawing/2014/main" xmlns="" id="{85C3B133-3A46-4528-AF1A-8860F16E3C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4889" b="98667" l="4444" r="97778">
                              <a14:foregroundMark x1="62667" y1="27556" x2="40889" y2="77778"/>
                              <a14:foregroundMark x1="43556" y1="21333" x2="57778" y2="74667"/>
                              <a14:foregroundMark x1="38667" y1="19556" x2="32444" y2="57333"/>
                              <a14:foregroundMark x1="28000" y1="30222" x2="25778" y2="69778"/>
                              <a14:foregroundMark x1="24000" y1="26667" x2="54667" y2="60889"/>
                              <a14:foregroundMark x1="74222" y1="34667" x2="84843" y2="83686"/>
                              <a14:foregroundMark x1="67111" y1="43556" x2="79090" y2="83255"/>
                              <a14:foregroundMark x1="71556" y1="54222" x2="82113" y2="83482"/>
                              <a14:foregroundMark x1="54222" y1="57778" x2="66222" y2="93333"/>
                              <a14:foregroundMark x1="35556" y1="48444" x2="49778" y2="89778"/>
                              <a14:foregroundMark x1="37991" y1="93568" x2="38667" y2="95556"/>
                              <a14:foregroundMark x1="24000" y1="52444" x2="37862" y2="93189"/>
                              <a14:foregroundMark x1="36698" y1="95106" x2="37778" y2="99111"/>
                              <a14:foregroundMark x1="24000" y1="48000" x2="35979" y2="92436"/>
                              <a14:foregroundMark x1="13333" y1="45778" x2="24694" y2="88190"/>
                              <a14:foregroundMark x1="26667" y1="38222" x2="41333" y2="5333"/>
                              <a14:foregroundMark x1="72000" y1="23111" x2="91523" y2="71321"/>
                              <a14:foregroundMark x1="16889" y1="42222" x2="18667" y2="84889"/>
                              <a14:foregroundMark x1="10222" y1="31556" x2="11556" y2="76000"/>
                              <a14:foregroundMark x1="5778" y1="29333" x2="11111" y2="67556"/>
                              <a14:foregroundMark x1="84444" y1="28444" x2="97778" y2="51556"/>
                              <a14:foregroundMark x1="4444" y1="50667" x2="18222" y2="82667"/>
                              <a14:foregroundMark x1="33333" y1="39556" x2="31556" y2="59111"/>
                              <a14:foregroundMark x1="59556" y1="55111" x2="68889" y2="74667"/>
                              <a14:foregroundMark x1="75556" y1="68000" x2="77333" y2="88444"/>
                              <a14:foregroundMark x1="74222" y1="90222" x2="74222" y2="90222"/>
                              <a14:foregroundMark x1="76889" y1="90222" x2="76889" y2="90222"/>
                              <a14:foregroundMark x1="79111" y1="87111" x2="70222" y2="88000"/>
                              <a14:foregroundMark x1="88000" y1="67556" x2="90451" y2="72011"/>
                              <a14:foregroundMark x1="88000" y1="64000" x2="94789" y2="74720"/>
                              <a14:backgroundMark x1="84444" y1="94222" x2="87556" y2="92000"/>
                              <a14:backgroundMark x1="85778" y1="92000" x2="85333" y2="92000"/>
                              <a14:backgroundMark x1="89778" y1="90222" x2="80767" y2="89546"/>
                              <a14:backgroundMark x1="96444" y1="78222" x2="95968" y2="77603"/>
                              <a14:backgroundMark x1="97778" y1="81778" x2="96000" y2="81778"/>
                              <a14:backgroundMark x1="95556" y1="79556" x2="95556" y2="77778"/>
                              <a14:backgroundMark x1="20000" y1="93778" x2="33333" y2="99111"/>
                              <a14:backgroundMark x1="87556" y1="88889" x2="89333" y2="95556"/>
                              <a14:backgroundMark x1="83556" y1="96444" x2="87111" y2="98667"/>
                              <a14:backgroundMark x1="94337" y1="78524" x2="95111" y2="79556"/>
                              <a14:backgroundMark x1="94222" y1="88889" x2="96000" y2="77778"/>
                              <a14:backgroundMark x1="95111" y1="74667" x2="96000" y2="80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54576" y="4851779"/>
                  <a:ext cx="322153" cy="3221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10">
                  <a:extLst>
                    <a:ext uri="{FF2B5EF4-FFF2-40B4-BE49-F238E27FC236}">
                      <a16:creationId xmlns:a16="http://schemas.microsoft.com/office/drawing/2014/main" xmlns="" id="{1B8B7977-5BF0-49EB-AA23-E003EBBF42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13184" y="4828417"/>
                  <a:ext cx="342131" cy="3531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12">
                  <a:extLst>
                    <a:ext uri="{FF2B5EF4-FFF2-40B4-BE49-F238E27FC236}">
                      <a16:creationId xmlns:a16="http://schemas.microsoft.com/office/drawing/2014/main" xmlns="" id="{0B2E309C-CCF7-4AA4-83F8-E1FA7025C7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backgroundRemoval t="4000" b="98667" l="3556" r="99556">
                              <a14:foregroundMark x1="8000" y1="32444" x2="11111" y2="72889"/>
                              <a14:foregroundMark x1="3556" y1="42222" x2="13778" y2="62667"/>
                              <a14:foregroundMark x1="25778" y1="65778" x2="41333" y2="92000"/>
                              <a14:foregroundMark x1="36889" y1="86667" x2="47556" y2="95111"/>
                              <a14:foregroundMark x1="37778" y1="96000" x2="45778" y2="98667"/>
                              <a14:foregroundMark x1="25778" y1="17778" x2="69778" y2="17778"/>
                              <a14:foregroundMark x1="48000" y1="12000" x2="84000" y2="44889"/>
                              <a14:foregroundMark x1="42222" y1="17778" x2="76889" y2="23556"/>
                              <a14:foregroundMark x1="73333" y1="30222" x2="79556" y2="53333"/>
                              <a14:foregroundMark x1="71111" y1="56889" x2="72000" y2="59556"/>
                              <a14:foregroundMark x1="84000" y1="54222" x2="66667" y2="58667"/>
                              <a14:foregroundMark x1="70222" y1="13778" x2="94222" y2="58222"/>
                              <a14:foregroundMark x1="61778" y1="27111" x2="37778" y2="4444"/>
                              <a14:foregroundMark x1="93778" y1="37333" x2="99556" y2="373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79078" y="4855902"/>
                  <a:ext cx="329548" cy="3295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" name="Picture 6" descr="Foto 2 - Notebook Compaq Presario CQ-25 4GB 120GB SSD 14''">
                  <a:extLst>
                    <a:ext uri="{FF2B5EF4-FFF2-40B4-BE49-F238E27FC236}">
                      <a16:creationId xmlns:a16="http://schemas.microsoft.com/office/drawing/2014/main" xmlns="" id="{119CB75C-6C98-45C8-822D-957003C6A2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backgroundRemoval t="10000" b="90000" l="3600" r="97400">
                              <a14:foregroundMark x1="11400" y1="19800" x2="11400" y2="69600"/>
                              <a14:foregroundMark x1="6600" y1="78000" x2="6600" y2="78000"/>
                              <a14:foregroundMark x1="3600" y1="83400" x2="3600" y2="83400"/>
                              <a14:foregroundMark x1="92000" y1="75200" x2="92000" y2="75200"/>
                              <a14:foregroundMark x1="97400" y1="83600" x2="97400" y2="83600"/>
                              <a14:foregroundMark x1="68600" y1="16400" x2="68600" y2="16400"/>
                              <a14:foregroundMark x1="75400" y1="16000" x2="75400" y2="16000"/>
                              <a14:foregroundMark x1="20200" y1="16000" x2="17600" y2="16000"/>
                              <a14:foregroundMark x1="13800" y1="15800" x2="13800" y2="15800"/>
                              <a14:foregroundMark x1="31162" y1="28474" x2="42400" y2="28600"/>
                              <a14:foregroundMark x1="24600" y1="28400" x2="31152" y2="28474"/>
                              <a14:foregroundMark x1="31362" y1="27818" x2="40200" y2="28800"/>
                              <a14:foregroundMark x1="27600" y1="27400" x2="31175" y2="27797"/>
                              <a14:foregroundMark x1="35048" y1="18494" x2="38000" y2="19200"/>
                              <a14:foregroundMark x1="28800" y1="17000" x2="31360" y2="17612"/>
                              <a14:foregroundMark x1="36800" y1="38600" x2="37200" y2="44200"/>
                              <a14:foregroundMark x1="37200" y1="44200" x2="37200" y2="44200"/>
                              <a14:foregroundMark x1="24600" y1="73600" x2="19800" y2="75200"/>
                              <a14:foregroundMark x1="21400" y1="67600" x2="23400" y2="61200"/>
                              <a14:foregroundMark x1="24600" y1="60400" x2="25800" y2="63000"/>
                              <a14:foregroundMark x1="51000" y1="69200" x2="45600" y2="66400"/>
                              <a14:foregroundMark x1="51200" y1="64800" x2="39600" y2="66400"/>
                              <a14:foregroundMark x1="58800" y1="66400" x2="40800" y2="67800"/>
                              <a14:foregroundMark x1="60400" y1="65400" x2="38200" y2="64400"/>
                              <a14:foregroundMark x1="24400" y1="28400" x2="30400" y2="28400"/>
                              <a14:foregroundMark x1="30312" y1="30695" x2="23400" y2="18000"/>
                              <a14:foregroundMark x1="29240" y1="20946" x2="26600" y2="18400"/>
                              <a14:foregroundMark x1="31264" y1="22897" x2="30390" y2="22054"/>
                              <a14:foregroundMark x1="37800" y1="29200" x2="32542" y2="24130"/>
                              <a14:foregroundMark x1="26000" y1="27400" x2="26000" y2="27400"/>
                              <a14:foregroundMark x1="26000" y1="27400" x2="26000" y2="27400"/>
                              <a14:foregroundMark x1="26000" y1="27400" x2="26000" y2="27400"/>
                              <a14:foregroundMark x1="33011" y1="22665" x2="41400" y2="17000"/>
                              <a14:foregroundMark x1="26000" y1="27400" x2="31246" y2="23857"/>
                              <a14:foregroundMark x1="23000" y1="25600" x2="29800" y2="17200"/>
                              <a14:foregroundMark x1="35446" y1="17632" x2="40400" y2="17400"/>
                              <a14:foregroundMark x1="27600" y1="18000" x2="30667" y2="17856"/>
                              <a14:foregroundMark x1="35138" y1="18300" x2="39200" y2="17800"/>
                              <a14:foregroundMark x1="26200" y1="19400" x2="30180" y2="18911"/>
                              <a14:foregroundMark x1="29600" y1="19200" x2="29600" y2="19200"/>
                              <a14:foregroundMark x1="48502" y1="34101" x2="55400" y2="33400"/>
                              <a14:foregroundMark x1="55200" y1="33600" x2="49701" y2="32244"/>
                              <a14:foregroundMark x1="31179" y1="27575" x2="30400" y2="27400"/>
                              <a14:foregroundMark x1="38765" y1="29278" x2="31422" y2="27630"/>
                              <a14:foregroundMark x1="30400" y1="27400" x2="19400" y2="17200"/>
                              <a14:foregroundMark x1="41000" y1="20200" x2="43400" y2="17600"/>
                              <a14:foregroundMark x1="30400" y1="66200" x2="24200" y2="71800"/>
                              <a14:foregroundMark x1="19600" y1="26400" x2="26200" y2="17400"/>
                              <a14:foregroundMark x1="32800" y1="26000" x2="32800" y2="19800"/>
                              <a14:foregroundMark x1="32800" y1="19200" x2="32800" y2="19200"/>
                              <a14:foregroundMark x1="33600" y1="17200" x2="33600" y2="17200"/>
                              <a14:foregroundMark x1="35748" y1="16868" x2="40400" y2="17400"/>
                              <a14:foregroundMark x1="29400" y1="20200" x2="35800" y2="18600"/>
                              <a14:foregroundMark x1="29200" y1="18600" x2="37600" y2="18800"/>
                              <a14:foregroundMark x1="29800" y1="17600" x2="36200" y2="17000"/>
                              <a14:foregroundMark x1="40800" y1="17000" x2="43600" y2="17000"/>
                              <a14:foregroundMark x1="31800" y1="26600" x2="31800" y2="19400"/>
                              <a14:foregroundMark x1="32600" y1="25400" x2="33188" y2="29162"/>
                              <a14:foregroundMark x1="48600" y1="25600" x2="59200" y2="22200"/>
                              <a14:foregroundMark x1="49000" y1="23800" x2="50800" y2="20600"/>
                              <a14:foregroundMark x1="47400" y1="28000" x2="60400" y2="32000"/>
                              <a14:foregroundMark x1="60200" y1="29800" x2="64200" y2="25400"/>
                              <a14:foregroundMark x1="62600" y1="25000" x2="60400" y2="25200"/>
                              <a14:foregroundMark x1="38984" y1="16574" x2="45000" y2="17000"/>
                              <a14:foregroundMark x1="74800" y1="17000" x2="77800" y2="17000"/>
                              <a14:foregroundMark x1="33800" y1="23200" x2="27400" y2="27400"/>
                              <a14:foregroundMark x1="35600" y1="33400" x2="43000" y2="30400"/>
                              <a14:foregroundMark x1="39000" y1="31800" x2="47600" y2="37400"/>
                              <a14:foregroundMark x1="49800" y1="30000" x2="26400" y2="31600"/>
                              <a14:foregroundMark x1="45400" y1="33400" x2="20000" y2="34600"/>
                              <a14:foregroundMark x1="20800" y1="16400" x2="20800" y2="16400"/>
                              <a14:foregroundMark x1="22800" y1="15800" x2="22800" y2="15800"/>
                              <a14:foregroundMark x1="25000" y1="15800" x2="25000" y2="15800"/>
                              <a14:foregroundMark x1="26000" y1="15800" x2="26000" y2="15800"/>
                              <a14:foregroundMark x1="27000" y1="15800" x2="27000" y2="15800"/>
                              <a14:foregroundMark x1="28400" y1="15800" x2="28400" y2="15800"/>
                              <a14:foregroundMark x1="28600" y1="15800" x2="28600" y2="15800"/>
                              <a14:foregroundMark x1="30600" y1="15800" x2="30600" y2="15800"/>
                              <a14:foregroundMark x1="33200" y1="15600" x2="33200" y2="15600"/>
                              <a14:foregroundMark x1="35400" y1="15800" x2="35400" y2="15800"/>
                              <a14:foregroundMark x1="36600" y1="16400" x2="36600" y2="16400"/>
                              <a14:foregroundMark x1="38200" y1="16400" x2="38200" y2="16400"/>
                              <a14:backgroundMark x1="26200" y1="12200" x2="26200" y2="12200"/>
                              <a14:backgroundMark x1="23000" y1="13000" x2="26600" y2="13600"/>
                              <a14:backgroundMark x1="26000" y1="13400" x2="32000" y2="13800"/>
                              <a14:backgroundMark x1="32000" y1="13800" x2="36600" y2="13800"/>
                              <a14:backgroundMark x1="34800" y1="14200" x2="41400" y2="13600"/>
                              <a14:backgroundMark x1="41000" y1="13600" x2="45400" y2="138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8097" y="5039148"/>
                  <a:ext cx="1414065" cy="14140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8" descr="Hand Graving Smartphone free vector icons designed by Freepik | Mobile icon,  Free icons, Phone icon">
                  <a:extLst>
                    <a:ext uri="{FF2B5EF4-FFF2-40B4-BE49-F238E27FC236}">
                      <a16:creationId xmlns:a16="http://schemas.microsoft.com/office/drawing/2014/main" xmlns="" id="{A0A34FB9-4F95-44E3-8C79-3CE92F495B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453004">
                  <a:off x="11282650" y="5650246"/>
                  <a:ext cx="740388" cy="7403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8" descr="Homem do usuário 3 Ícone - Download Grátis, PNG e Vetores">
                  <a:extLst>
                    <a:ext uri="{FF2B5EF4-FFF2-40B4-BE49-F238E27FC236}">
                      <a16:creationId xmlns:a16="http://schemas.microsoft.com/office/drawing/2014/main" xmlns="" id="{26E96502-0035-412D-AB55-C288CA8E72B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59108" y="4060122"/>
                  <a:ext cx="2244419" cy="22444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0">
                  <a:extLst>
                    <a:ext uri="{FF2B5EF4-FFF2-40B4-BE49-F238E27FC236}">
                      <a16:creationId xmlns:a16="http://schemas.microsoft.com/office/drawing/2014/main" xmlns="" id="{DA0EEA87-7B88-4DE7-BEDD-46044B0662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89092" y="5826894"/>
                  <a:ext cx="397629" cy="3976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4">
                  <a:extLst>
                    <a:ext uri="{FF2B5EF4-FFF2-40B4-BE49-F238E27FC236}">
                      <a16:creationId xmlns:a16="http://schemas.microsoft.com/office/drawing/2014/main" xmlns="" id="{D13A096A-5BB7-4B67-B417-EE41F9327A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6721" y="5937571"/>
                  <a:ext cx="429590" cy="235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xmlns="" id="{7309B6E4-52AC-4976-A331-807232D91E3F}"/>
                    </a:ext>
                  </a:extLst>
                </p:cNvPr>
                <p:cNvSpPr txBox="1"/>
                <p:nvPr/>
              </p:nvSpPr>
              <p:spPr>
                <a:xfrm>
                  <a:off x="6854069" y="4161692"/>
                  <a:ext cx="1984785" cy="13849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4GB RAM</a:t>
                  </a:r>
                </a:p>
                <a:p>
                  <a:pPr algn="ctr"/>
                  <a:r>
                    <a:rPr lang="pt-BR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Mínimo 10 GB disponíveis</a:t>
                  </a:r>
                </a:p>
                <a:p>
                  <a:pPr algn="ctr"/>
                  <a:endParaRPr lang="pt-BR" sz="1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 fontAlgn="base"/>
                  <a:r>
                    <a:rPr lang="pt-BR" sz="1400" dirty="0"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Android versão 7+</a:t>
                  </a:r>
                </a:p>
                <a:p>
                  <a:pPr algn="ctr" fontAlgn="base"/>
                  <a:r>
                    <a:rPr lang="pt-BR" sz="1400" dirty="0"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 ou iOS versão 10+</a:t>
                  </a:r>
                </a:p>
              </p:txBody>
            </p:sp>
          </p:grpSp>
          <p:sp>
            <p:nvSpPr>
              <p:cNvPr id="67" name="CaixaDeTexto 151">
                <a:extLst>
                  <a:ext uri="{FF2B5EF4-FFF2-40B4-BE49-F238E27FC236}">
                    <a16:creationId xmlns:a16="http://schemas.microsoft.com/office/drawing/2014/main" xmlns="" id="{AE222D04-8FF1-4DA8-B7FD-9B48BEEBBF80}"/>
                  </a:ext>
                </a:extLst>
              </p:cNvPr>
              <p:cNvSpPr txBox="1"/>
              <p:nvPr/>
            </p:nvSpPr>
            <p:spPr>
              <a:xfrm>
                <a:off x="7715657" y="6433623"/>
                <a:ext cx="3286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>
                    <a:solidFill>
                      <a:srgbClr val="EDE9A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USUÁRIO</a:t>
                </a:r>
              </a:p>
              <a:p>
                <a:endParaRPr lang="pt-BR" dirty="0"/>
              </a:p>
            </p:txBody>
          </p:sp>
        </p:grpSp>
        <p:pic>
          <p:nvPicPr>
            <p:cNvPr id="94" name="Picture 14" descr="Wifi icon - Free download on Iconfinder">
              <a:extLst>
                <a:ext uri="{FF2B5EF4-FFF2-40B4-BE49-F238E27FC236}">
                  <a16:creationId xmlns:a16="http://schemas.microsoft.com/office/drawing/2014/main" xmlns="" id="{AFE04085-DBF7-47F4-9571-A218F135A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656">
              <a:off x="8869891" y="4114090"/>
              <a:ext cx="647401" cy="64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xmlns="" id="{B9043579-7D97-4394-91F7-26B2A08C1DB6}"/>
              </a:ext>
            </a:extLst>
          </p:cNvPr>
          <p:cNvGrpSpPr/>
          <p:nvPr/>
        </p:nvGrpSpPr>
        <p:grpSpPr>
          <a:xfrm>
            <a:off x="184574" y="1318578"/>
            <a:ext cx="3769766" cy="2762763"/>
            <a:chOff x="807336" y="1318578"/>
            <a:chExt cx="3769766" cy="2762763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xmlns="" id="{4D11232E-1673-43FC-99E0-862CD3099290}"/>
                </a:ext>
              </a:extLst>
            </p:cNvPr>
            <p:cNvGrpSpPr/>
            <p:nvPr/>
          </p:nvGrpSpPr>
          <p:grpSpPr>
            <a:xfrm>
              <a:off x="807336" y="1318578"/>
              <a:ext cx="3769766" cy="2762763"/>
              <a:chOff x="5287958" y="1533476"/>
              <a:chExt cx="3769766" cy="2762763"/>
            </a:xfrm>
          </p:grpSpPr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xmlns="" id="{CE7BB047-4C3A-4DB7-AE9B-DF8E4553604D}"/>
                  </a:ext>
                </a:extLst>
              </p:cNvPr>
              <p:cNvGrpSpPr/>
              <p:nvPr/>
            </p:nvGrpSpPr>
            <p:grpSpPr>
              <a:xfrm>
                <a:off x="5287958" y="1533476"/>
                <a:ext cx="3769766" cy="2053413"/>
                <a:chOff x="5097143" y="1446165"/>
                <a:chExt cx="3769766" cy="2053413"/>
              </a:xfrm>
            </p:grpSpPr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xmlns="" id="{126869E6-B733-42B4-A56F-A1375CAF683A}"/>
                    </a:ext>
                  </a:extLst>
                </p:cNvPr>
                <p:cNvSpPr/>
                <p:nvPr/>
              </p:nvSpPr>
              <p:spPr>
                <a:xfrm>
                  <a:off x="5097143" y="1446165"/>
                  <a:ext cx="3769766" cy="2053413"/>
                </a:xfrm>
                <a:prstGeom prst="rect">
                  <a:avLst/>
                </a:prstGeom>
                <a:noFill/>
                <a:ln w="28575">
                  <a:solidFill>
                    <a:srgbClr val="EDE9A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27" name="Picture 4" descr="Roteador wi-fi - ícones de computador grátis">
                  <a:extLst>
                    <a:ext uri="{FF2B5EF4-FFF2-40B4-BE49-F238E27FC236}">
                      <a16:creationId xmlns:a16="http://schemas.microsoft.com/office/drawing/2014/main" xmlns="" id="{37B20CB2-77D1-4662-8816-40EEC32AE6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73857" y="2311324"/>
                  <a:ext cx="1188254" cy="11882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xmlns="" id="{1B63AEAE-2BB9-44CA-8B28-266177EE6E36}"/>
                    </a:ext>
                  </a:extLst>
                </p:cNvPr>
                <p:cNvSpPr txBox="1"/>
                <p:nvPr/>
              </p:nvSpPr>
              <p:spPr>
                <a:xfrm>
                  <a:off x="5097143" y="1618827"/>
                  <a:ext cx="3269674" cy="13849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fontAlgn="base"/>
                  <a:r>
                    <a:rPr lang="pt-BR" sz="1400" i="0" dirty="0"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ROTEADOR TP-LINK TL-WR840N Padrão: N; 802.11b/g/n </a:t>
                  </a:r>
                </a:p>
                <a:p>
                  <a:pPr algn="ctr" fontAlgn="base"/>
                  <a:r>
                    <a:rPr lang="pt-BR" sz="1400" i="0" dirty="0"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Antenas: 2 Antenas externa </a:t>
                  </a:r>
                </a:p>
                <a:p>
                  <a:pPr algn="ctr" fontAlgn="base"/>
                  <a:r>
                    <a:rPr lang="pt-BR" sz="1400" i="0" dirty="0"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Portas: 1 WAN, 4 LAN</a:t>
                  </a:r>
                </a:p>
                <a:p>
                  <a:pPr algn="ctr" fontAlgn="base"/>
                  <a:r>
                    <a:rPr lang="pt-BR" sz="1400" i="0" dirty="0"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Alcance: 92 metros</a:t>
                  </a:r>
                </a:p>
                <a:p>
                  <a:pPr algn="ctr" fontAlgn="base"/>
                  <a:r>
                    <a:rPr lang="pt-BR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Link Net: 30MB</a:t>
                  </a:r>
                  <a:endParaRPr lang="pt-BR" sz="14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CaixaDeTexto 151">
                <a:extLst>
                  <a:ext uri="{FF2B5EF4-FFF2-40B4-BE49-F238E27FC236}">
                    <a16:creationId xmlns:a16="http://schemas.microsoft.com/office/drawing/2014/main" xmlns="" id="{34476CE3-F330-4254-A298-26E09FA556B8}"/>
                  </a:ext>
                </a:extLst>
              </p:cNvPr>
              <p:cNvSpPr txBox="1"/>
              <p:nvPr/>
            </p:nvSpPr>
            <p:spPr>
              <a:xfrm>
                <a:off x="5529390" y="3649908"/>
                <a:ext cx="3286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>
                    <a:solidFill>
                      <a:srgbClr val="EDE9A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ROTEADOR</a:t>
                </a:r>
              </a:p>
              <a:p>
                <a:endParaRPr lang="pt-BR" dirty="0"/>
              </a:p>
            </p:txBody>
          </p:sp>
        </p:grpSp>
        <p:pic>
          <p:nvPicPr>
            <p:cNvPr id="95" name="Picture 14" descr="Wifi icon - Free download on Iconfinder">
              <a:extLst>
                <a:ext uri="{FF2B5EF4-FFF2-40B4-BE49-F238E27FC236}">
                  <a16:creationId xmlns:a16="http://schemas.microsoft.com/office/drawing/2014/main" xmlns="" id="{F70632CF-4743-4DFA-BF8E-A24B424AB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656">
              <a:off x="989985" y="2683771"/>
              <a:ext cx="552908" cy="552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xmlns="" id="{FF5520B2-B55B-4160-BD2C-6816372B6F26}"/>
              </a:ext>
            </a:extLst>
          </p:cNvPr>
          <p:cNvSpPr/>
          <p:nvPr/>
        </p:nvSpPr>
        <p:spPr>
          <a:xfrm>
            <a:off x="4220459" y="1790463"/>
            <a:ext cx="1509671" cy="1085772"/>
          </a:xfrm>
          <a:prstGeom prst="rect">
            <a:avLst/>
          </a:prstGeom>
          <a:noFill/>
          <a:ln w="28575">
            <a:solidFill>
              <a:srgbClr val="EDE9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xmlns="" id="{57E40E03-0DB0-4A5B-BAD9-E864EC80DA3D}"/>
              </a:ext>
            </a:extLst>
          </p:cNvPr>
          <p:cNvCxnSpPr>
            <a:cxnSpLocks/>
          </p:cNvCxnSpPr>
          <p:nvPr/>
        </p:nvCxnSpPr>
        <p:spPr>
          <a:xfrm>
            <a:off x="9752022" y="2333349"/>
            <a:ext cx="395307" cy="0"/>
          </a:xfrm>
          <a:prstGeom prst="line">
            <a:avLst/>
          </a:prstGeom>
          <a:ln w="28575">
            <a:solidFill>
              <a:srgbClr val="EDE9A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xmlns="" id="{39DD919F-1C62-4E50-B7F6-8A531C775F00}"/>
              </a:ext>
            </a:extLst>
          </p:cNvPr>
          <p:cNvSpPr/>
          <p:nvPr/>
        </p:nvSpPr>
        <p:spPr>
          <a:xfrm>
            <a:off x="10050571" y="1474462"/>
            <a:ext cx="1632681" cy="1085772"/>
          </a:xfrm>
          <a:prstGeom prst="rect">
            <a:avLst/>
          </a:prstGeom>
          <a:noFill/>
          <a:ln w="28575">
            <a:solidFill>
              <a:srgbClr val="EDE9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Free Node Js Icon of Flat style - Available in SVG, PNG, EPS, AI &amp; Icon  fonts">
            <a:extLst>
              <a:ext uri="{FF2B5EF4-FFF2-40B4-BE49-F238E27FC236}">
                <a16:creationId xmlns:a16="http://schemas.microsoft.com/office/drawing/2014/main" xmlns="" id="{C26FA307-6951-4B9F-BEBD-55CBA4EB0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138" y="1873344"/>
            <a:ext cx="593377" cy="59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JS Ícone - Download Grátis, PNG e Vetores">
            <a:extLst>
              <a:ext uri="{FF2B5EF4-FFF2-40B4-BE49-F238E27FC236}">
                <a16:creationId xmlns:a16="http://schemas.microsoft.com/office/drawing/2014/main" xmlns="" id="{C8A7CDBD-8431-403F-AAD0-94ADA7F1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94" y="2694998"/>
            <a:ext cx="884084" cy="88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15A1F8E2-4302-4A4E-88BC-4B363EA7ED15}"/>
              </a:ext>
            </a:extLst>
          </p:cNvPr>
          <p:cNvCxnSpPr>
            <a:cxnSpLocks/>
          </p:cNvCxnSpPr>
          <p:nvPr/>
        </p:nvCxnSpPr>
        <p:spPr>
          <a:xfrm flipV="1">
            <a:off x="3938424" y="2333349"/>
            <a:ext cx="279267" cy="2968"/>
          </a:xfrm>
          <a:prstGeom prst="line">
            <a:avLst/>
          </a:prstGeom>
          <a:ln w="28575">
            <a:solidFill>
              <a:srgbClr val="EDE9A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Free Node Js Icon of Flat style - Available in SVG, PNG, EPS, AI &amp; Icon  fonts">
            <a:extLst>
              <a:ext uri="{FF2B5EF4-FFF2-40B4-BE49-F238E27FC236}">
                <a16:creationId xmlns:a16="http://schemas.microsoft.com/office/drawing/2014/main" xmlns="" id="{E904A060-7F03-4E79-878E-E7020407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639" y="1557505"/>
            <a:ext cx="593377" cy="59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NodeJS Ícone - Download Grátis, PNG e Vetores">
            <a:extLst>
              <a:ext uri="{FF2B5EF4-FFF2-40B4-BE49-F238E27FC236}">
                <a16:creationId xmlns:a16="http://schemas.microsoft.com/office/drawing/2014/main" xmlns="" id="{B4C62907-BC6A-4686-BBD3-02EEF8593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3" b="25390"/>
          <a:stretch/>
        </p:blipFill>
        <p:spPr bwMode="auto">
          <a:xfrm>
            <a:off x="10393002" y="1023252"/>
            <a:ext cx="884084" cy="47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aixaDeTexto 83">
            <a:extLst>
              <a:ext uri="{FF2B5EF4-FFF2-40B4-BE49-F238E27FC236}">
                <a16:creationId xmlns:a16="http://schemas.microsoft.com/office/drawing/2014/main" xmlns="" id="{86440AA5-9A30-4004-93B1-8E3B9EAE5D5F}"/>
              </a:ext>
            </a:extLst>
          </p:cNvPr>
          <p:cNvSpPr txBox="1"/>
          <p:nvPr/>
        </p:nvSpPr>
        <p:spPr>
          <a:xfrm>
            <a:off x="9999312" y="2158944"/>
            <a:ext cx="1755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Envia-dados (API)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45156584-81F1-45AD-9A4A-E49187E55545}"/>
              </a:ext>
            </a:extLst>
          </p:cNvPr>
          <p:cNvSpPr txBox="1"/>
          <p:nvPr/>
        </p:nvSpPr>
        <p:spPr>
          <a:xfrm>
            <a:off x="4089243" y="2475133"/>
            <a:ext cx="1755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(API)</a:t>
            </a: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xmlns="" id="{25DC7A5D-20D8-46E9-9EA5-ABBC02A3FB1C}"/>
              </a:ext>
            </a:extLst>
          </p:cNvPr>
          <p:cNvCxnSpPr>
            <a:cxnSpLocks/>
          </p:cNvCxnSpPr>
          <p:nvPr/>
        </p:nvCxnSpPr>
        <p:spPr>
          <a:xfrm flipV="1">
            <a:off x="10891539" y="2540144"/>
            <a:ext cx="0" cy="394044"/>
          </a:xfrm>
          <a:prstGeom prst="line">
            <a:avLst/>
          </a:prstGeom>
          <a:ln w="28575">
            <a:solidFill>
              <a:srgbClr val="EDE9A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xmlns="" id="{51816EF0-2985-4DB6-8578-8ACFB598CB87}"/>
              </a:ext>
            </a:extLst>
          </p:cNvPr>
          <p:cNvCxnSpPr>
            <a:cxnSpLocks/>
          </p:cNvCxnSpPr>
          <p:nvPr/>
        </p:nvCxnSpPr>
        <p:spPr>
          <a:xfrm flipV="1">
            <a:off x="10891539" y="3666214"/>
            <a:ext cx="0" cy="294223"/>
          </a:xfrm>
          <a:prstGeom prst="line">
            <a:avLst/>
          </a:prstGeom>
          <a:ln w="28575">
            <a:solidFill>
              <a:srgbClr val="EDE9A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151">
            <a:extLst>
              <a:ext uri="{FF2B5EF4-FFF2-40B4-BE49-F238E27FC236}">
                <a16:creationId xmlns:a16="http://schemas.microsoft.com/office/drawing/2014/main" xmlns="" id="{6327612E-E965-4000-9015-4FDF91384140}"/>
              </a:ext>
            </a:extLst>
          </p:cNvPr>
          <p:cNvSpPr txBox="1"/>
          <p:nvPr/>
        </p:nvSpPr>
        <p:spPr>
          <a:xfrm>
            <a:off x="2411031" y="5817722"/>
            <a:ext cx="397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rgbClr val="EDE9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pt-BR" dirty="0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xmlns="" id="{C0A34FFF-79C7-4065-98D6-53706753055B}"/>
              </a:ext>
            </a:extLst>
          </p:cNvPr>
          <p:cNvSpPr txBox="1"/>
          <p:nvPr/>
        </p:nvSpPr>
        <p:spPr>
          <a:xfrm>
            <a:off x="2101274" y="6055638"/>
            <a:ext cx="464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DHT11 (temperatura e umidade) e LM35 (temperatura)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4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151</Words>
  <Application>Microsoft Office PowerPoint</Application>
  <PresentationFormat>Widescreen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Oliveira</dc:creator>
  <cp:lastModifiedBy>Conta da Microsoft</cp:lastModifiedBy>
  <cp:revision>41</cp:revision>
  <dcterms:created xsi:type="dcterms:W3CDTF">2021-03-23T14:47:36Z</dcterms:created>
  <dcterms:modified xsi:type="dcterms:W3CDTF">2021-05-19T15:28:44Z</dcterms:modified>
</cp:coreProperties>
</file>