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AC3D"/>
    <a:srgbClr val="57A44F"/>
    <a:srgbClr val="333333"/>
    <a:srgbClr val="55A54F"/>
    <a:srgbClr val="EAE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9C504-8778-4D8C-9EC0-1EB600184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2CA8FB-08C7-4761-AC75-D2E9FB56A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424DA1-03D4-4242-B965-D90073F9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111FBD-F343-4FA2-AA23-9B71113F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C9A392-348D-46CA-ADEC-53785E72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16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E386D-DFD9-4EFB-9310-4743B50F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7AB2D7-EC36-4B07-BB98-04F2FDB4D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3A77C-16FE-414A-8E32-2500EA64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12232-71C6-4D71-9B2B-DA0F3BA5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2B8B2-6482-4435-9298-215CD4BB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19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AA11DE-FFF6-4BE1-9A89-79929E52B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0328B5-EA48-40EE-B738-6AEFA3F4C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694C1F-6CEB-4ECD-8719-D743DC8F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F9A040-3C57-41F9-8A08-557BA2FF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DA43F0-FD68-4643-882D-832BB05A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1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8D75D-76CE-426A-B7CE-291447E2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DEC0B-FE4B-4495-9C33-1F2C5665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3D842-0A7A-485D-9D6A-3CB2F8CF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05741-DA55-409C-ABDC-53FCF6F9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E62851-68AF-4D03-9D80-D0E62B5C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3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7838A-0CAC-4EB6-A558-4DA3E832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D22E62-9B54-4835-835B-83EDB51DD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76723-8B1C-434D-B6DA-8BB47047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5A81E8-964F-4BFC-B677-E5CC42F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F8EAC3-2B5A-48BB-A68A-84E30A26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10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9C87-A586-4D01-82A9-D62E1FCE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54191-AFDA-416C-B2C9-DFE34C066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53FAEB-1D19-44F1-A364-2C44DAC95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AA7D31-A30F-4994-BCFE-A6F1D6BB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E1405D-C53E-4ABD-8778-681268AD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C43D54-C27E-44E6-84D0-65080B9E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87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0C95F-0B66-45B6-9403-A3014785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EA3B80-EA26-44F9-9C85-28A1DFDF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5F10CB-36CE-4839-BECB-C90ACFE5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D7B15E-4DD7-4BBB-AA72-F57F3F33C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FF171F-3F58-417E-A4DB-A31671CA0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04B535-96CC-4117-8DF4-9F6E9BD7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D011E6-7036-46F6-BFC5-F0415396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3D53CB-C7A1-41BA-9FA8-333D80B5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2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33E5E-5A69-4D7F-9CAA-8F9EF48D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461F26-6E34-45DD-8D05-00AD752A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D18F71-AD73-4CCF-B720-331EA030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929FBB-97A2-463B-8F74-7E1B5618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15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0CD7B1-C707-46E9-975C-48921F73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915970-B67C-4C7C-8393-CC3DCBDE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11207E-9A5A-4B3A-97AD-BF4CB1F2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00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1FD88-308A-4DFA-AEDA-3568F1F7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82E02D-CDC9-4EA7-9F5C-C12A524A2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717130-99A9-4FA1-AE72-A52CC9941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36E6D5-FEB6-47AB-8CDA-DBC8EDC1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4FF221-80CF-4712-AD72-F2CF2B47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69D404-2A31-4481-81A1-9F936DD9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51FA9-E7E0-472C-ADBB-7B808F4C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313176-2588-457A-8442-8BFD45A4A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335D4C-0633-48A6-8040-3C424276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0343A7-AB88-4CFE-A234-E6047356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6AC735-B4CF-4464-B49D-5F354D07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FAFBD6-A927-4263-B00D-9CA85DA7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0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86A9D9-4402-456C-BB93-C0CA3FD1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A45D95-9DF3-4E3F-B9C9-E17831F1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D3A5CF-4166-4970-8A41-83AA1BEBE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8419-75C5-4F36-A128-82CCDB629AB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C4FA93-7857-42E3-9576-C031C69EA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D8AD4-8C33-4A88-B551-A74F6374B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02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8E5BC7CB-C7FF-4187-8FBD-75D2F6D567B6}"/>
              </a:ext>
            </a:extLst>
          </p:cNvPr>
          <p:cNvGrpSpPr/>
          <p:nvPr/>
        </p:nvGrpSpPr>
        <p:grpSpPr>
          <a:xfrm>
            <a:off x="4840748" y="2116332"/>
            <a:ext cx="2486669" cy="2642114"/>
            <a:chOff x="4515232" y="1784258"/>
            <a:chExt cx="3157057" cy="3310506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010A5EA9-7241-47DD-9763-130741C6E267}"/>
                </a:ext>
              </a:extLst>
            </p:cNvPr>
            <p:cNvSpPr/>
            <p:nvPr/>
          </p:nvSpPr>
          <p:spPr>
            <a:xfrm>
              <a:off x="4515232" y="1784258"/>
              <a:ext cx="3157057" cy="3310506"/>
            </a:xfrm>
            <a:prstGeom prst="ellipse">
              <a:avLst/>
            </a:prstGeom>
            <a:solidFill>
              <a:srgbClr val="55A54F"/>
            </a:solidFill>
            <a:ln>
              <a:solidFill>
                <a:srgbClr val="57A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BA226FF-AA60-44EE-B12C-5003A9B13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9" t="25472" r="6706" b="14462"/>
            <a:stretch/>
          </p:blipFill>
          <p:spPr>
            <a:xfrm>
              <a:off x="4828577" y="2759739"/>
              <a:ext cx="2534844" cy="1664643"/>
            </a:xfrm>
            <a:prstGeom prst="rect">
              <a:avLst/>
            </a:prstGeom>
          </p:spPr>
        </p:pic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9243A374-E963-4757-96D7-BBC1F5657DD0}"/>
              </a:ext>
            </a:extLst>
          </p:cNvPr>
          <p:cNvSpPr/>
          <p:nvPr/>
        </p:nvSpPr>
        <p:spPr>
          <a:xfrm>
            <a:off x="0" y="0"/>
            <a:ext cx="12192000" cy="218113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EB3EB8A-7C9E-4E3D-B02C-D2FC7F5CAC75}"/>
              </a:ext>
            </a:extLst>
          </p:cNvPr>
          <p:cNvSpPr/>
          <p:nvPr/>
        </p:nvSpPr>
        <p:spPr>
          <a:xfrm>
            <a:off x="0" y="6639887"/>
            <a:ext cx="12192000" cy="218113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írculo: Vazio 12">
            <a:extLst>
              <a:ext uri="{FF2B5EF4-FFF2-40B4-BE49-F238E27FC236}">
                <a16:creationId xmlns:a16="http://schemas.microsoft.com/office/drawing/2014/main" id="{03962A7B-9F88-4CB7-978A-0C357A8BBF47}"/>
              </a:ext>
            </a:extLst>
          </p:cNvPr>
          <p:cNvSpPr/>
          <p:nvPr/>
        </p:nvSpPr>
        <p:spPr>
          <a:xfrm>
            <a:off x="4737650" y="2023110"/>
            <a:ext cx="2676088" cy="2818702"/>
          </a:xfrm>
          <a:prstGeom prst="donut">
            <a:avLst>
              <a:gd name="adj" fmla="val 1625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DBDD059-A3B6-4219-B2DC-FF60D28382FE}"/>
              </a:ext>
            </a:extLst>
          </p:cNvPr>
          <p:cNvSpPr/>
          <p:nvPr/>
        </p:nvSpPr>
        <p:spPr>
          <a:xfrm>
            <a:off x="5496048" y="147077"/>
            <a:ext cx="11592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HLD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2DBDB3D-12A4-4BDE-B9E1-233415BE5EBA}"/>
              </a:ext>
            </a:extLst>
          </p:cNvPr>
          <p:cNvGrpSpPr/>
          <p:nvPr/>
        </p:nvGrpSpPr>
        <p:grpSpPr>
          <a:xfrm>
            <a:off x="2188776" y="2710693"/>
            <a:ext cx="1435584" cy="1453392"/>
            <a:chOff x="1828050" y="2721288"/>
            <a:chExt cx="1435584" cy="1453392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89F711C1-5077-4645-B138-EEAF67140045}"/>
                </a:ext>
              </a:extLst>
            </p:cNvPr>
            <p:cNvSpPr/>
            <p:nvPr/>
          </p:nvSpPr>
          <p:spPr>
            <a:xfrm>
              <a:off x="1828051" y="2721288"/>
              <a:ext cx="1435583" cy="14533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7C1DE78-312D-4B59-BD50-75574B4343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3731" t="22861" r="9476" b="8678"/>
            <a:stretch/>
          </p:blipFill>
          <p:spPr>
            <a:xfrm>
              <a:off x="1828050" y="2773258"/>
              <a:ext cx="1435583" cy="1376255"/>
            </a:xfrm>
            <a:prstGeom prst="rect">
              <a:avLst/>
            </a:prstGeom>
          </p:spPr>
        </p:pic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BF42A1D-834C-4091-BF46-C71994E2472B}"/>
              </a:ext>
            </a:extLst>
          </p:cNvPr>
          <p:cNvSpPr txBox="1"/>
          <p:nvPr/>
        </p:nvSpPr>
        <p:spPr>
          <a:xfrm>
            <a:off x="2354433" y="4138918"/>
            <a:ext cx="18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Plantação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3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243A374-E963-4757-96D7-BBC1F5657DD0}"/>
              </a:ext>
            </a:extLst>
          </p:cNvPr>
          <p:cNvSpPr/>
          <p:nvPr/>
        </p:nvSpPr>
        <p:spPr>
          <a:xfrm>
            <a:off x="0" y="0"/>
            <a:ext cx="12192000" cy="218113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EB3EB8A-7C9E-4E3D-B02C-D2FC7F5CAC75}"/>
              </a:ext>
            </a:extLst>
          </p:cNvPr>
          <p:cNvSpPr/>
          <p:nvPr/>
        </p:nvSpPr>
        <p:spPr>
          <a:xfrm>
            <a:off x="0" y="6639887"/>
            <a:ext cx="12192000" cy="218113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DBDD059-A3B6-4219-B2DC-FF60D28382FE}"/>
              </a:ext>
            </a:extLst>
          </p:cNvPr>
          <p:cNvSpPr/>
          <p:nvPr/>
        </p:nvSpPr>
        <p:spPr>
          <a:xfrm>
            <a:off x="5496048" y="147077"/>
            <a:ext cx="11592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HLD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89F711C1-5077-4645-B138-EEAF67140045}"/>
              </a:ext>
            </a:extLst>
          </p:cNvPr>
          <p:cNvSpPr/>
          <p:nvPr/>
        </p:nvSpPr>
        <p:spPr>
          <a:xfrm>
            <a:off x="813523" y="2702304"/>
            <a:ext cx="1435583" cy="1453392"/>
          </a:xfrm>
          <a:prstGeom prst="ellipse">
            <a:avLst/>
          </a:prstGeom>
          <a:solidFill>
            <a:srgbClr val="55A54F"/>
          </a:solidFill>
          <a:ln>
            <a:solidFill>
              <a:srgbClr val="57A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BF42A1D-834C-4091-BF46-C71994E2472B}"/>
              </a:ext>
            </a:extLst>
          </p:cNvPr>
          <p:cNvSpPr txBox="1"/>
          <p:nvPr/>
        </p:nvSpPr>
        <p:spPr>
          <a:xfrm>
            <a:off x="618027" y="4125286"/>
            <a:ext cx="18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Plantação </a:t>
            </a:r>
          </a:p>
          <a:p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6E79236-6530-400F-8671-B74162547AFD}"/>
              </a:ext>
            </a:extLst>
          </p:cNvPr>
          <p:cNvSpPr/>
          <p:nvPr/>
        </p:nvSpPr>
        <p:spPr>
          <a:xfrm>
            <a:off x="2640094" y="2702304"/>
            <a:ext cx="1435583" cy="1453392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862F092-201E-47EC-8DF7-F210BE1BD368}"/>
              </a:ext>
            </a:extLst>
          </p:cNvPr>
          <p:cNvSpPr txBox="1"/>
          <p:nvPr/>
        </p:nvSpPr>
        <p:spPr>
          <a:xfrm>
            <a:off x="2444598" y="4125286"/>
            <a:ext cx="18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Sensores </a:t>
            </a:r>
          </a:p>
          <a:p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E971D0B-E50C-429E-A548-52DEEC86DA30}"/>
              </a:ext>
            </a:extLst>
          </p:cNvPr>
          <p:cNvSpPr txBox="1"/>
          <p:nvPr/>
        </p:nvSpPr>
        <p:spPr>
          <a:xfrm>
            <a:off x="4271169" y="4125286"/>
            <a:ext cx="18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Arduíno</a:t>
            </a:r>
          </a:p>
          <a:p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D9A8F82-66C3-4863-8F87-AF73A6E831EB}"/>
              </a:ext>
            </a:extLst>
          </p:cNvPr>
          <p:cNvSpPr/>
          <p:nvPr/>
        </p:nvSpPr>
        <p:spPr>
          <a:xfrm>
            <a:off x="6293232" y="2702304"/>
            <a:ext cx="1435583" cy="1453392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A4702EA-BF0F-4FC3-92E0-A45EE9D67122}"/>
              </a:ext>
            </a:extLst>
          </p:cNvPr>
          <p:cNvSpPr txBox="1"/>
          <p:nvPr/>
        </p:nvSpPr>
        <p:spPr>
          <a:xfrm>
            <a:off x="6097736" y="4125286"/>
            <a:ext cx="18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Banco de Dados </a:t>
            </a:r>
          </a:p>
          <a:p>
            <a:endParaRPr lang="pt-BR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72F3B27-4E8D-4381-B8E5-39F2ECA80BBB}"/>
              </a:ext>
            </a:extLst>
          </p:cNvPr>
          <p:cNvSpPr/>
          <p:nvPr/>
        </p:nvSpPr>
        <p:spPr>
          <a:xfrm>
            <a:off x="8119803" y="2702304"/>
            <a:ext cx="1435583" cy="1453392"/>
          </a:xfrm>
          <a:prstGeom prst="ellipse">
            <a:avLst/>
          </a:prstGeom>
          <a:solidFill>
            <a:srgbClr val="57A44F"/>
          </a:solidFill>
          <a:ln>
            <a:solidFill>
              <a:srgbClr val="57A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DA3B74-BCD6-4181-9B3C-7C78A378D2CF}"/>
              </a:ext>
            </a:extLst>
          </p:cNvPr>
          <p:cNvSpPr txBox="1"/>
          <p:nvPr/>
        </p:nvSpPr>
        <p:spPr>
          <a:xfrm>
            <a:off x="7924307" y="4125286"/>
            <a:ext cx="18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Usuário </a:t>
            </a:r>
          </a:p>
          <a:p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DDA773A-4CB6-4930-921B-3A15C399E099}"/>
              </a:ext>
            </a:extLst>
          </p:cNvPr>
          <p:cNvSpPr/>
          <p:nvPr/>
        </p:nvSpPr>
        <p:spPr>
          <a:xfrm>
            <a:off x="9946370" y="2702304"/>
            <a:ext cx="1435583" cy="1453392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B3FBB41-5639-4CF6-B885-50D53AB7424A}"/>
              </a:ext>
            </a:extLst>
          </p:cNvPr>
          <p:cNvSpPr txBox="1"/>
          <p:nvPr/>
        </p:nvSpPr>
        <p:spPr>
          <a:xfrm>
            <a:off x="9750874" y="4125286"/>
            <a:ext cx="18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Website</a:t>
            </a:r>
          </a:p>
          <a:p>
            <a:endParaRPr lang="pt-BR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A2B3275-1C85-42F3-B73C-D5AD5D6E0B6D}"/>
              </a:ext>
            </a:extLst>
          </p:cNvPr>
          <p:cNvSpPr/>
          <p:nvPr/>
        </p:nvSpPr>
        <p:spPr>
          <a:xfrm>
            <a:off x="880881" y="2757996"/>
            <a:ext cx="1299377" cy="1328377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68EF06F-FD31-4B6A-8F08-9107D6630F1D}"/>
              </a:ext>
            </a:extLst>
          </p:cNvPr>
          <p:cNvSpPr/>
          <p:nvPr/>
        </p:nvSpPr>
        <p:spPr>
          <a:xfrm>
            <a:off x="2707076" y="2757996"/>
            <a:ext cx="1299377" cy="1328377"/>
          </a:xfrm>
          <a:prstGeom prst="ellipse">
            <a:avLst/>
          </a:prstGeom>
          <a:solidFill>
            <a:srgbClr val="55A54F"/>
          </a:solidFill>
          <a:ln>
            <a:solidFill>
              <a:srgbClr val="57A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A477EE9-555E-4651-B14A-5BBFFAB502B4}"/>
              </a:ext>
            </a:extLst>
          </p:cNvPr>
          <p:cNvSpPr/>
          <p:nvPr/>
        </p:nvSpPr>
        <p:spPr>
          <a:xfrm>
            <a:off x="6360218" y="2757996"/>
            <a:ext cx="1299377" cy="1328377"/>
          </a:xfrm>
          <a:prstGeom prst="ellipse">
            <a:avLst/>
          </a:prstGeom>
          <a:solidFill>
            <a:srgbClr val="55A54F"/>
          </a:solidFill>
          <a:ln>
            <a:solidFill>
              <a:srgbClr val="57A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DFB16A9-41BD-4E98-B4B7-F7966A8CA4E2}"/>
              </a:ext>
            </a:extLst>
          </p:cNvPr>
          <p:cNvSpPr/>
          <p:nvPr/>
        </p:nvSpPr>
        <p:spPr>
          <a:xfrm>
            <a:off x="8186785" y="2757996"/>
            <a:ext cx="1299377" cy="1328377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99D5D7A2-559B-4EF4-B2C6-342432E2E2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30435" r="69783">
                        <a14:foregroundMark x1="43478" y1="77148" x2="43478" y2="77148"/>
                        <a14:foregroundMark x1="61413" y1="51172" x2="61413" y2="51172"/>
                        <a14:foregroundMark x1="62065" y1="37500" x2="62065" y2="37500"/>
                        <a14:foregroundMark x1="61087" y1="25195" x2="61087" y2="25195"/>
                        <a14:foregroundMark x1="61196" y1="13867" x2="61196" y2="138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90" r="31301"/>
          <a:stretch/>
        </p:blipFill>
        <p:spPr>
          <a:xfrm>
            <a:off x="3102776" y="2873492"/>
            <a:ext cx="756815" cy="1111016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6E29C2B8-C1C5-4E18-9386-0A5B6CEDFD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22391" r="78261">
                        <a14:foregroundMark x1="34891" y1="28906" x2="34891" y2="28906"/>
                        <a14:foregroundMark x1="38478" y1="22070" x2="38478" y2="22070"/>
                        <a14:foregroundMark x1="36848" y1="38672" x2="36848" y2="38672"/>
                        <a14:foregroundMark x1="45870" y1="43750" x2="45870" y2="43750"/>
                        <a14:foregroundMark x1="53696" y1="44531" x2="53696" y2="44531"/>
                        <a14:foregroundMark x1="54783" y1="74805" x2="54783" y2="74805"/>
                        <a14:foregroundMark x1="45870" y1="76563" x2="45870" y2="76563"/>
                        <a14:foregroundMark x1="62826" y1="69922" x2="62826" y2="69922"/>
                        <a14:foregroundMark x1="64022" y1="59766" x2="64022" y2="59766"/>
                        <a14:foregroundMark x1="60978" y1="55664" x2="60978" y2="556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66" r="22206"/>
          <a:stretch/>
        </p:blipFill>
        <p:spPr>
          <a:xfrm>
            <a:off x="975846" y="2856837"/>
            <a:ext cx="1109445" cy="1113916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F5711C45-C064-46BD-AB8F-CD710594EC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3400" y1="21000" x2="13400" y2="21000"/>
                        <a14:foregroundMark x1="20600" y1="27600" x2="21600" y2="29000"/>
                        <a14:foregroundMark x1="15600" y1="13600" x2="8600" y2="27200"/>
                        <a14:foregroundMark x1="26400" y1="23200" x2="20800" y2="27800"/>
                        <a14:foregroundMark x1="41600" y1="40600" x2="57400" y2="33400"/>
                        <a14:foregroundMark x1="61800" y1="27200" x2="64600" y2="32000"/>
                        <a14:foregroundMark x1="53200" y1="20200" x2="58600" y2="23600"/>
                        <a14:foregroundMark x1="65800" y1="36000" x2="67000" y2="46600"/>
                        <a14:foregroundMark x1="79200" y1="49200" x2="88000" y2="77200"/>
                        <a14:foregroundMark x1="60200" y1="57400" x2="65600" y2="48200"/>
                        <a14:foregroundMark x1="50400" y1="19000" x2="39800" y2="16200"/>
                        <a14:foregroundMark x1="18800" y1="29000" x2="17200" y2="38800"/>
                        <a14:foregroundMark x1="19200" y1="48200" x2="20000" y2="51000"/>
                        <a14:foregroundMark x1="21200" y1="55800" x2="18800" y2="50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886" flipH="1">
            <a:off x="2757907" y="3087935"/>
            <a:ext cx="451513" cy="451513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CC7471FA-08F2-4CAD-BF83-F63F8EA4A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37" y="2920700"/>
            <a:ext cx="1016600" cy="10166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2AC08241-9173-4431-9985-B76B00D889B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933" y="2852540"/>
            <a:ext cx="1139287" cy="1139287"/>
          </a:xfrm>
          <a:prstGeom prst="rect">
            <a:avLst/>
          </a:prstGeom>
        </p:spPr>
      </p:pic>
      <p:sp>
        <p:nvSpPr>
          <p:cNvPr id="41" name="Elipse 40">
            <a:extLst>
              <a:ext uri="{FF2B5EF4-FFF2-40B4-BE49-F238E27FC236}">
                <a16:creationId xmlns:a16="http://schemas.microsoft.com/office/drawing/2014/main" id="{7F0610F7-8403-4020-884D-37083BA43729}"/>
              </a:ext>
            </a:extLst>
          </p:cNvPr>
          <p:cNvSpPr/>
          <p:nvPr/>
        </p:nvSpPr>
        <p:spPr>
          <a:xfrm>
            <a:off x="4460457" y="2702304"/>
            <a:ext cx="1435583" cy="1453392"/>
          </a:xfrm>
          <a:prstGeom prst="ellipse">
            <a:avLst/>
          </a:prstGeom>
          <a:solidFill>
            <a:srgbClr val="55A54F"/>
          </a:solidFill>
          <a:ln>
            <a:solidFill>
              <a:srgbClr val="57A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1D937860-5BF3-4A24-AF00-ACCDF1AB3144}"/>
              </a:ext>
            </a:extLst>
          </p:cNvPr>
          <p:cNvSpPr/>
          <p:nvPr/>
        </p:nvSpPr>
        <p:spPr>
          <a:xfrm>
            <a:off x="4527815" y="2757996"/>
            <a:ext cx="1299377" cy="1328377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B0D6CD68-ABA7-4CE8-A06B-D3BA5E5C9DC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0268" y1="50360" x2="30268" y2="50360"/>
                        <a14:foregroundMark x1="71070" y1="50360" x2="71070" y2="503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93" t="25342" r="13315" b="25658"/>
          <a:stretch/>
        </p:blipFill>
        <p:spPr>
          <a:xfrm>
            <a:off x="4570882" y="3146574"/>
            <a:ext cx="1213241" cy="56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5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243A374-E963-4757-96D7-BBC1F5657DD0}"/>
              </a:ext>
            </a:extLst>
          </p:cNvPr>
          <p:cNvSpPr/>
          <p:nvPr/>
        </p:nvSpPr>
        <p:spPr>
          <a:xfrm>
            <a:off x="0" y="0"/>
            <a:ext cx="12192000" cy="218113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EB3EB8A-7C9E-4E3D-B02C-D2FC7F5CAC75}"/>
              </a:ext>
            </a:extLst>
          </p:cNvPr>
          <p:cNvSpPr/>
          <p:nvPr/>
        </p:nvSpPr>
        <p:spPr>
          <a:xfrm>
            <a:off x="0" y="6639887"/>
            <a:ext cx="12192000" cy="218113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DBDD059-A3B6-4219-B2DC-FF60D28382FE}"/>
              </a:ext>
            </a:extLst>
          </p:cNvPr>
          <p:cNvSpPr/>
          <p:nvPr/>
        </p:nvSpPr>
        <p:spPr>
          <a:xfrm>
            <a:off x="5496048" y="147077"/>
            <a:ext cx="11592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HLD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89F711C1-5077-4645-B138-EEAF67140045}"/>
              </a:ext>
            </a:extLst>
          </p:cNvPr>
          <p:cNvSpPr/>
          <p:nvPr/>
        </p:nvSpPr>
        <p:spPr>
          <a:xfrm>
            <a:off x="813523" y="2702304"/>
            <a:ext cx="1435583" cy="1453392"/>
          </a:xfrm>
          <a:prstGeom prst="ellipse">
            <a:avLst/>
          </a:prstGeom>
          <a:solidFill>
            <a:srgbClr val="55A54F"/>
          </a:solidFill>
          <a:ln>
            <a:solidFill>
              <a:srgbClr val="57A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BF42A1D-834C-4091-BF46-C71994E2472B}"/>
              </a:ext>
            </a:extLst>
          </p:cNvPr>
          <p:cNvSpPr txBox="1"/>
          <p:nvPr/>
        </p:nvSpPr>
        <p:spPr>
          <a:xfrm>
            <a:off x="618027" y="4125286"/>
            <a:ext cx="18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Plantação </a:t>
            </a:r>
          </a:p>
          <a:p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6E79236-6530-400F-8671-B74162547AFD}"/>
              </a:ext>
            </a:extLst>
          </p:cNvPr>
          <p:cNvSpPr/>
          <p:nvPr/>
        </p:nvSpPr>
        <p:spPr>
          <a:xfrm>
            <a:off x="2640094" y="2702304"/>
            <a:ext cx="1435583" cy="1453392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862F092-201E-47EC-8DF7-F210BE1BD368}"/>
              </a:ext>
            </a:extLst>
          </p:cNvPr>
          <p:cNvSpPr txBox="1"/>
          <p:nvPr/>
        </p:nvSpPr>
        <p:spPr>
          <a:xfrm>
            <a:off x="2444598" y="4125286"/>
            <a:ext cx="18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Sensores </a:t>
            </a:r>
          </a:p>
          <a:p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E971D0B-E50C-429E-A548-52DEEC86DA30}"/>
              </a:ext>
            </a:extLst>
          </p:cNvPr>
          <p:cNvSpPr txBox="1"/>
          <p:nvPr/>
        </p:nvSpPr>
        <p:spPr>
          <a:xfrm>
            <a:off x="4271169" y="4125286"/>
            <a:ext cx="18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Arduíno</a:t>
            </a:r>
          </a:p>
          <a:p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D9A8F82-66C3-4863-8F87-AF73A6E831EB}"/>
              </a:ext>
            </a:extLst>
          </p:cNvPr>
          <p:cNvSpPr/>
          <p:nvPr/>
        </p:nvSpPr>
        <p:spPr>
          <a:xfrm>
            <a:off x="6293232" y="2702304"/>
            <a:ext cx="1435583" cy="1453392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A4702EA-BF0F-4FC3-92E0-A45EE9D67122}"/>
              </a:ext>
            </a:extLst>
          </p:cNvPr>
          <p:cNvSpPr txBox="1"/>
          <p:nvPr/>
        </p:nvSpPr>
        <p:spPr>
          <a:xfrm>
            <a:off x="6097736" y="4125286"/>
            <a:ext cx="18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Banco de Dados </a:t>
            </a:r>
          </a:p>
          <a:p>
            <a:endParaRPr lang="pt-BR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72F3B27-4E8D-4381-B8E5-39F2ECA80BBB}"/>
              </a:ext>
            </a:extLst>
          </p:cNvPr>
          <p:cNvSpPr/>
          <p:nvPr/>
        </p:nvSpPr>
        <p:spPr>
          <a:xfrm>
            <a:off x="8119803" y="2702304"/>
            <a:ext cx="1435583" cy="1453392"/>
          </a:xfrm>
          <a:prstGeom prst="ellipse">
            <a:avLst/>
          </a:prstGeom>
          <a:solidFill>
            <a:srgbClr val="57A44F"/>
          </a:solidFill>
          <a:ln>
            <a:solidFill>
              <a:srgbClr val="57A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DA3B74-BCD6-4181-9B3C-7C78A378D2CF}"/>
              </a:ext>
            </a:extLst>
          </p:cNvPr>
          <p:cNvSpPr txBox="1"/>
          <p:nvPr/>
        </p:nvSpPr>
        <p:spPr>
          <a:xfrm>
            <a:off x="7924307" y="4125286"/>
            <a:ext cx="18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Usuário </a:t>
            </a:r>
          </a:p>
          <a:p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DDA773A-4CB6-4930-921B-3A15C399E099}"/>
              </a:ext>
            </a:extLst>
          </p:cNvPr>
          <p:cNvSpPr/>
          <p:nvPr/>
        </p:nvSpPr>
        <p:spPr>
          <a:xfrm>
            <a:off x="9946370" y="2702304"/>
            <a:ext cx="1435583" cy="1453392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B3FBB41-5639-4CF6-B885-50D53AB7424A}"/>
              </a:ext>
            </a:extLst>
          </p:cNvPr>
          <p:cNvSpPr txBox="1"/>
          <p:nvPr/>
        </p:nvSpPr>
        <p:spPr>
          <a:xfrm>
            <a:off x="9750874" y="4125286"/>
            <a:ext cx="18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Website</a:t>
            </a:r>
          </a:p>
          <a:p>
            <a:endParaRPr lang="pt-BR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A2B3275-1C85-42F3-B73C-D5AD5D6E0B6D}"/>
              </a:ext>
            </a:extLst>
          </p:cNvPr>
          <p:cNvSpPr/>
          <p:nvPr/>
        </p:nvSpPr>
        <p:spPr>
          <a:xfrm>
            <a:off x="880881" y="2757996"/>
            <a:ext cx="1299377" cy="1328377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68EF06F-FD31-4B6A-8F08-9107D6630F1D}"/>
              </a:ext>
            </a:extLst>
          </p:cNvPr>
          <p:cNvSpPr/>
          <p:nvPr/>
        </p:nvSpPr>
        <p:spPr>
          <a:xfrm>
            <a:off x="2707076" y="2757996"/>
            <a:ext cx="1299377" cy="1328377"/>
          </a:xfrm>
          <a:prstGeom prst="ellipse">
            <a:avLst/>
          </a:prstGeom>
          <a:solidFill>
            <a:srgbClr val="55A54F"/>
          </a:solidFill>
          <a:ln>
            <a:solidFill>
              <a:srgbClr val="57A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A477EE9-555E-4651-B14A-5BBFFAB502B4}"/>
              </a:ext>
            </a:extLst>
          </p:cNvPr>
          <p:cNvSpPr/>
          <p:nvPr/>
        </p:nvSpPr>
        <p:spPr>
          <a:xfrm>
            <a:off x="6360218" y="2757996"/>
            <a:ext cx="1299377" cy="1328377"/>
          </a:xfrm>
          <a:prstGeom prst="ellipse">
            <a:avLst/>
          </a:prstGeom>
          <a:solidFill>
            <a:srgbClr val="55A54F"/>
          </a:solidFill>
          <a:ln>
            <a:solidFill>
              <a:srgbClr val="57A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DFB16A9-41BD-4E98-B4B7-F7966A8CA4E2}"/>
              </a:ext>
            </a:extLst>
          </p:cNvPr>
          <p:cNvSpPr/>
          <p:nvPr/>
        </p:nvSpPr>
        <p:spPr>
          <a:xfrm>
            <a:off x="8186785" y="2757996"/>
            <a:ext cx="1299377" cy="1328377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99D5D7A2-559B-4EF4-B2C6-342432E2E2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30435" r="69783">
                        <a14:foregroundMark x1="43478" y1="77148" x2="43478" y2="77148"/>
                        <a14:foregroundMark x1="61413" y1="51172" x2="61413" y2="51172"/>
                        <a14:foregroundMark x1="62065" y1="37500" x2="62065" y2="37500"/>
                        <a14:foregroundMark x1="61087" y1="25195" x2="61087" y2="25195"/>
                        <a14:foregroundMark x1="61196" y1="13867" x2="61196" y2="138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90" r="31301"/>
          <a:stretch/>
        </p:blipFill>
        <p:spPr>
          <a:xfrm>
            <a:off x="3102776" y="2873492"/>
            <a:ext cx="756815" cy="1111016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6E29C2B8-C1C5-4E18-9386-0A5B6CEDFD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22391" r="78261">
                        <a14:foregroundMark x1="34891" y1="28906" x2="34891" y2="28906"/>
                        <a14:foregroundMark x1="38478" y1="22070" x2="38478" y2="22070"/>
                        <a14:foregroundMark x1="36848" y1="38672" x2="36848" y2="38672"/>
                        <a14:foregroundMark x1="45870" y1="43750" x2="45870" y2="43750"/>
                        <a14:foregroundMark x1="53696" y1="44531" x2="53696" y2="44531"/>
                        <a14:foregroundMark x1="54783" y1="74805" x2="54783" y2="74805"/>
                        <a14:foregroundMark x1="45870" y1="76563" x2="45870" y2="76563"/>
                        <a14:foregroundMark x1="62826" y1="69922" x2="62826" y2="69922"/>
                        <a14:foregroundMark x1="64022" y1="59766" x2="64022" y2="59766"/>
                        <a14:foregroundMark x1="60978" y1="55664" x2="60978" y2="556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66" r="22206"/>
          <a:stretch/>
        </p:blipFill>
        <p:spPr>
          <a:xfrm>
            <a:off x="975846" y="2856837"/>
            <a:ext cx="1109445" cy="1113916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F5711C45-C064-46BD-AB8F-CD710594EC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3400" y1="21000" x2="13400" y2="21000"/>
                        <a14:foregroundMark x1="20600" y1="27600" x2="21600" y2="29000"/>
                        <a14:foregroundMark x1="15600" y1="13600" x2="8600" y2="27200"/>
                        <a14:foregroundMark x1="26400" y1="23200" x2="20800" y2="27800"/>
                        <a14:foregroundMark x1="41600" y1="40600" x2="57400" y2="33400"/>
                        <a14:foregroundMark x1="61800" y1="27200" x2="64600" y2="32000"/>
                        <a14:foregroundMark x1="53200" y1="20200" x2="58600" y2="23600"/>
                        <a14:foregroundMark x1="65800" y1="36000" x2="67000" y2="46600"/>
                        <a14:foregroundMark x1="79200" y1="49200" x2="88000" y2="77200"/>
                        <a14:foregroundMark x1="60200" y1="57400" x2="65600" y2="48200"/>
                        <a14:foregroundMark x1="50400" y1="19000" x2="39800" y2="16200"/>
                        <a14:foregroundMark x1="18800" y1="29000" x2="17200" y2="38800"/>
                        <a14:foregroundMark x1="19200" y1="48200" x2="20000" y2="51000"/>
                        <a14:foregroundMark x1="21200" y1="55800" x2="18800" y2="50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886" flipH="1">
            <a:off x="2757907" y="3087935"/>
            <a:ext cx="451513" cy="451513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CC7471FA-08F2-4CAD-BF83-F63F8EA4A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37" y="2920700"/>
            <a:ext cx="1016600" cy="10166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2AC08241-9173-4431-9985-B76B00D889B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933" y="2852540"/>
            <a:ext cx="1139287" cy="1139287"/>
          </a:xfrm>
          <a:prstGeom prst="rect">
            <a:avLst/>
          </a:prstGeom>
        </p:spPr>
      </p:pic>
      <p:sp>
        <p:nvSpPr>
          <p:cNvPr id="41" name="Elipse 40">
            <a:extLst>
              <a:ext uri="{FF2B5EF4-FFF2-40B4-BE49-F238E27FC236}">
                <a16:creationId xmlns:a16="http://schemas.microsoft.com/office/drawing/2014/main" id="{7F0610F7-8403-4020-884D-37083BA43729}"/>
              </a:ext>
            </a:extLst>
          </p:cNvPr>
          <p:cNvSpPr/>
          <p:nvPr/>
        </p:nvSpPr>
        <p:spPr>
          <a:xfrm>
            <a:off x="4460457" y="2702304"/>
            <a:ext cx="1435583" cy="1453392"/>
          </a:xfrm>
          <a:prstGeom prst="ellipse">
            <a:avLst/>
          </a:prstGeom>
          <a:solidFill>
            <a:srgbClr val="55A54F"/>
          </a:solidFill>
          <a:ln>
            <a:solidFill>
              <a:srgbClr val="57A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1D937860-5BF3-4A24-AF00-ACCDF1AB3144}"/>
              </a:ext>
            </a:extLst>
          </p:cNvPr>
          <p:cNvSpPr/>
          <p:nvPr/>
        </p:nvSpPr>
        <p:spPr>
          <a:xfrm>
            <a:off x="4527815" y="2757996"/>
            <a:ext cx="1299377" cy="1328377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762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Oliveira</dc:creator>
  <cp:lastModifiedBy>Thais Oliveira</cp:lastModifiedBy>
  <cp:revision>8</cp:revision>
  <dcterms:created xsi:type="dcterms:W3CDTF">2021-03-23T14:47:36Z</dcterms:created>
  <dcterms:modified xsi:type="dcterms:W3CDTF">2021-03-23T15:31:36Z</dcterms:modified>
</cp:coreProperties>
</file>