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3" r:id="rId3"/>
    <p:sldId id="266" r:id="rId4"/>
    <p:sldId id="276" r:id="rId5"/>
    <p:sldId id="269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44E"/>
    <a:srgbClr val="E7E6A0"/>
    <a:srgbClr val="84C37F"/>
    <a:srgbClr val="555555"/>
    <a:srgbClr val="EDE9A2"/>
    <a:srgbClr val="006400"/>
    <a:srgbClr val="55A54E"/>
    <a:srgbClr val="C00000"/>
    <a:srgbClr val="2F5597"/>
    <a:srgbClr val="F1E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477" autoAdjust="0"/>
  </p:normalViewPr>
  <p:slideViewPr>
    <p:cSldViewPr snapToGrid="0">
      <p:cViewPr varScale="1">
        <p:scale>
          <a:sx n="85" d="100"/>
          <a:sy n="85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7-4B92-892A-37FE43BF407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7-4B92-892A-37FE43BF407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17-4B92-892A-37FE43BF4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7-4B92-892A-37FE43BF407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7-4B92-892A-37FE43BF407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17-4B92-892A-37FE43BF4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3-46F6-85B6-FA07C6C097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F3-46F6-85B6-FA07C6C0977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F3-46F6-85B6-FA07C6C09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3-46F6-85B6-FA07C6C097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F3-46F6-85B6-FA07C6C0977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F3-46F6-85B6-FA07C6C09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C68C9-DC2D-425A-9FDC-E1DA8A529781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31BF5-62FF-4FB3-9A7B-2A90B34408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0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0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pPr marL="228600" indent="-228600">
              <a:buAutoNum type="arabicPeriod"/>
            </a:pPr>
            <a:r>
              <a:rPr lang="pt-BR" dirty="0" err="1"/>
              <a:t>Div</a:t>
            </a:r>
            <a:r>
              <a:rPr lang="pt-BR" dirty="0"/>
              <a:t> em forma de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19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pPr marL="228600" indent="-228600">
              <a:buAutoNum type="arabicPeriod"/>
            </a:pPr>
            <a:r>
              <a:rPr lang="pt-BR" dirty="0" err="1"/>
              <a:t>Div</a:t>
            </a:r>
            <a:r>
              <a:rPr lang="pt-BR" dirty="0"/>
              <a:t> em forma de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8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04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7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1C63-4799-4606-A422-6E20D0E1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2F873-61C3-4D1C-8F66-4F15D71C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FFB11-69C6-4E3B-B55C-1CA2388C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2028F-F0B3-4C26-B1DB-0A0D4EE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A37B0-010D-4553-9E13-CFEFE13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9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19ACE-B331-4EAD-83BE-04CC1B64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E11040-05CB-4CF2-87F8-8B2D8787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F25EA-6F88-4B76-B2D2-BD5CCEFA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17F75-317D-430F-BF27-D4B39AE2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DAA3A-148A-4047-B4DE-F3AC3CD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9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F6B3F6-56D9-4035-9422-78B175303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26933E-00D0-40E7-A581-EDA5ED1C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20BFF-1D7D-4808-A998-C7ED65C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06267-CE60-4ED2-AA6F-D39B1BF2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BF6AE-12C3-43FD-95B7-469B8798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0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C68F-96EE-4271-A5B7-6D0B0EB2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3900A-4166-4083-9A0D-989786A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B7295-FF10-4E96-B821-F602425F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C0A86-3A4B-49D5-A8D7-0E14E938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F8CF9-A037-4AD9-B248-10F7AD47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0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0C273-3710-4EA2-998F-C3610647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C511AE-C122-484C-B912-6D8D1B16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F68E5-128A-4677-9651-4F0753AC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8A479-6494-4384-B712-EEB340A5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A5CD9-65CF-4F48-871F-FAC33D04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8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A9E41-A370-4D47-AE0E-E0CE5BEE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E518B-7AC3-4522-9E4F-7E53EA83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4C8C99-AF3A-4CEF-98FB-862C2049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81ADB-21A6-469D-9EE4-2AF23790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4C17D6-3BC3-432B-8AEC-D6A10AD7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E11F89-49A4-4E53-ABFE-7F6F6C2E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4EE5D-96A3-4AF9-97C2-663B159C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EABDA-5C2F-4CA2-887D-50AB42A3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27927-71DE-4E22-B575-5260E8CA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B6A5E-A7CE-449A-B24C-74D0BC991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5A434D-17D5-498C-BB4D-5FE3B198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136B6A-3439-423E-A347-4FEF5C97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86F367-8E21-456B-8348-78E50C4D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6699C-4FAA-463D-8761-E09F557E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54C3-A5F7-4BEE-9589-447317D3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4AF920-8C6D-461A-B204-E9CC94AE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50FDFE-B0C4-4F70-ADCE-87C7A45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16B50-9026-4E20-A028-7BFAFA8D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28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7C4447-BA4D-4830-86A3-0B7C8DD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9B2F0E-90FC-4B57-BFF0-B52F818D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3DAD3-0B43-4827-BCC2-6AE646C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8C6F5-3365-4FA8-936F-424CEA9E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1D16F-7E32-4FE1-BF9C-D0E16E59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5C4220-2FB8-4113-833F-46D3FA0D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BEBAE-D51A-4390-8B7A-B3D9CB2C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33A93-25C9-47AA-AC49-B4ADB011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801575-8162-45CF-8E18-10A5D7A8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68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43A4-55B0-40EE-ADC0-ADFA0C63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ACA052-A6A3-40CA-86FA-80970DFC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BC587-CCD1-4F35-8E12-954F3CDD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81EBF4-0040-47AA-AC1E-F3943A5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F5BAD7-6864-4744-B760-AC449020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3469B-8BE0-49E2-8471-375379C7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BAB65B-E7A4-4535-9053-82B291BF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F9E5CF-1B3B-4276-BC1E-A433E524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CA042-60C1-4AF8-BD88-45672516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CEB7-4A87-4FA6-97C8-AAD53A2515B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84FC5-DBF2-4322-99B7-77208A2DF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136F9-2F68-41FF-A793-9225564C9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hart" Target="../charts/chart1.xml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hart" Target="../charts/chart2.xml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chart" Target="../charts/chart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987"/>
            <a:ext cx="10289737" cy="6858000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2C248C9-0872-4F50-B03E-B252AEC2D6EB}"/>
              </a:ext>
            </a:extLst>
          </p:cNvPr>
          <p:cNvSpPr/>
          <p:nvPr/>
        </p:nvSpPr>
        <p:spPr>
          <a:xfrm>
            <a:off x="4765432" y="439606"/>
            <a:ext cx="5091687" cy="6030608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CE844BD-1AFE-467F-8803-A39D69487402}"/>
              </a:ext>
            </a:extLst>
          </p:cNvPr>
          <p:cNvSpPr/>
          <p:nvPr/>
        </p:nvSpPr>
        <p:spPr>
          <a:xfrm>
            <a:off x="5435128" y="1193554"/>
            <a:ext cx="1876148" cy="17573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755C614C-5327-4EEC-9B88-C469B760B465}"/>
              </a:ext>
            </a:extLst>
          </p:cNvPr>
          <p:cNvSpPr/>
          <p:nvPr/>
        </p:nvSpPr>
        <p:spPr>
          <a:xfrm rot="13512033">
            <a:off x="6624903" y="1299914"/>
            <a:ext cx="243644" cy="91079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166138E-3805-4C24-ADA7-BDE166BD235B}"/>
              </a:ext>
            </a:extLst>
          </p:cNvPr>
          <p:cNvSpPr/>
          <p:nvPr/>
        </p:nvSpPr>
        <p:spPr>
          <a:xfrm>
            <a:off x="5293550" y="578007"/>
            <a:ext cx="41396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 </a:t>
            </a:r>
            <a:r>
              <a:rPr lang="pt-B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sua plantação está </a:t>
            </a:r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controlada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87E6388-9B7A-4BCB-B71C-3A0A5F40E677}"/>
              </a:ext>
            </a:extLst>
          </p:cNvPr>
          <p:cNvSpPr/>
          <p:nvPr/>
        </p:nvSpPr>
        <p:spPr>
          <a:xfrm>
            <a:off x="7931528" y="2393621"/>
            <a:ext cx="564727" cy="139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7C7BFA9-AC65-4BCD-A7CB-3394BA07F283}"/>
              </a:ext>
            </a:extLst>
          </p:cNvPr>
          <p:cNvSpPr/>
          <p:nvPr/>
        </p:nvSpPr>
        <p:spPr>
          <a:xfrm>
            <a:off x="7931528" y="2670620"/>
            <a:ext cx="564727" cy="139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15DD05-1215-4DB2-8D7B-2C5645CC517D}"/>
              </a:ext>
            </a:extLst>
          </p:cNvPr>
          <p:cNvSpPr txBox="1"/>
          <p:nvPr/>
        </p:nvSpPr>
        <p:spPr>
          <a:xfrm>
            <a:off x="8483382" y="2319265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9F32FED-26BB-458B-A7FA-7D6095CAF7DA}"/>
              </a:ext>
            </a:extLst>
          </p:cNvPr>
          <p:cNvSpPr txBox="1"/>
          <p:nvPr/>
        </p:nvSpPr>
        <p:spPr>
          <a:xfrm>
            <a:off x="8515466" y="2596264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385F05A-29FB-40C3-B651-75E44F1C09C2}"/>
              </a:ext>
            </a:extLst>
          </p:cNvPr>
          <p:cNvSpPr/>
          <p:nvPr/>
        </p:nvSpPr>
        <p:spPr>
          <a:xfrm>
            <a:off x="5820509" y="3081836"/>
            <a:ext cx="2969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da ocorrência:</a:t>
            </a:r>
            <a:endParaRPr lang="pt-BR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43863C3-6F81-4303-8311-355A52978416}"/>
              </a:ext>
            </a:extLst>
          </p:cNvPr>
          <p:cNvSpPr/>
          <p:nvPr/>
        </p:nvSpPr>
        <p:spPr>
          <a:xfrm>
            <a:off x="5353905" y="3480727"/>
            <a:ext cx="3903189" cy="1065256"/>
          </a:xfrm>
          <a:prstGeom prst="roundRect">
            <a:avLst>
              <a:gd name="adj" fmla="val 2873"/>
            </a:avLst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A12C022-F397-46E1-8E2E-E5F1598DD1C0}"/>
              </a:ext>
            </a:extLst>
          </p:cNvPr>
          <p:cNvSpPr txBox="1"/>
          <p:nvPr/>
        </p:nvSpPr>
        <p:spPr>
          <a:xfrm>
            <a:off x="5368599" y="3525225"/>
            <a:ext cx="425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X – </a:t>
            </a:r>
            <a:r>
              <a:rPr lang="pt-BR" sz="1600" b="1" dirty="0">
                <a:solidFill>
                  <a:srgbClr val="FF0000"/>
                </a:solidFill>
              </a:rPr>
              <a:t>Emergência</a:t>
            </a:r>
          </a:p>
          <a:p>
            <a:r>
              <a:rPr lang="pt-BR" sz="1600" dirty="0"/>
              <a:t>Sensor Y – </a:t>
            </a:r>
            <a:r>
              <a:rPr lang="pt-BR" sz="1600" b="1" dirty="0">
                <a:solidFill>
                  <a:srgbClr val="7030A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b="1" dirty="0">
                <a:solidFill>
                  <a:schemeClr val="accent4">
                    <a:lumMod val="75000"/>
                  </a:schemeClr>
                </a:solidFill>
              </a:rPr>
              <a:t>Atenção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3F5BA76-CF31-4FF3-A91B-89BA5AEC7081}"/>
              </a:ext>
            </a:extLst>
          </p:cNvPr>
          <p:cNvCxnSpPr/>
          <p:nvPr/>
        </p:nvCxnSpPr>
        <p:spPr>
          <a:xfrm>
            <a:off x="9064103" y="3658149"/>
            <a:ext cx="0" cy="698073"/>
          </a:xfrm>
          <a:prstGeom prst="line">
            <a:avLst/>
          </a:prstGeom>
          <a:ln w="762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BBB5CAF-A63C-4F85-A1F0-C8651331792D}"/>
              </a:ext>
            </a:extLst>
          </p:cNvPr>
          <p:cNvCxnSpPr>
            <a:cxnSpLocks/>
          </p:cNvCxnSpPr>
          <p:nvPr/>
        </p:nvCxnSpPr>
        <p:spPr>
          <a:xfrm>
            <a:off x="9076818" y="3681916"/>
            <a:ext cx="0" cy="455830"/>
          </a:xfrm>
          <a:prstGeom prst="line">
            <a:avLst/>
          </a:prstGeom>
          <a:ln w="38100">
            <a:solidFill>
              <a:srgbClr val="84C3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320237-B02F-48EA-9F2B-54E7BC16C099}"/>
              </a:ext>
            </a:extLst>
          </p:cNvPr>
          <p:cNvGrpSpPr/>
          <p:nvPr/>
        </p:nvGrpSpPr>
        <p:grpSpPr>
          <a:xfrm>
            <a:off x="6236750" y="4778410"/>
            <a:ext cx="2278716" cy="594804"/>
            <a:chOff x="8764495" y="1394259"/>
            <a:chExt cx="2431864" cy="59480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C516D3F-0055-43BA-87F6-E6F42A8AE3EC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solidFill>
              <a:srgbClr val="EDE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     Selecione o Sensor</a:t>
              </a:r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75773059-A3DF-41BE-BF63-7485375B1DB0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64736790-24D6-4D5A-8238-F5175188488C}"/>
              </a:ext>
            </a:extLst>
          </p:cNvPr>
          <p:cNvSpPr/>
          <p:nvPr/>
        </p:nvSpPr>
        <p:spPr>
          <a:xfrm>
            <a:off x="-442425" y="322603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6EB318D-1186-4E14-9E44-120F8EA29641}"/>
              </a:ext>
            </a:extLst>
          </p:cNvPr>
          <p:cNvSpPr/>
          <p:nvPr/>
        </p:nvSpPr>
        <p:spPr>
          <a:xfrm>
            <a:off x="-442425" y="3440412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6E52438-9765-490D-96C9-135418122643}"/>
              </a:ext>
            </a:extLst>
          </p:cNvPr>
          <p:cNvSpPr/>
          <p:nvPr/>
        </p:nvSpPr>
        <p:spPr>
          <a:xfrm>
            <a:off x="-442425" y="3654793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5B424953-2C3C-4AAD-961A-5D2B35F9A69B}"/>
              </a:ext>
            </a:extLst>
          </p:cNvPr>
          <p:cNvSpPr/>
          <p:nvPr/>
        </p:nvSpPr>
        <p:spPr>
          <a:xfrm>
            <a:off x="-434298" y="3866258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659B93A-6BA2-44CD-BD36-0359F2AF6329}"/>
              </a:ext>
            </a:extLst>
          </p:cNvPr>
          <p:cNvSpPr/>
          <p:nvPr/>
        </p:nvSpPr>
        <p:spPr>
          <a:xfrm>
            <a:off x="-434298" y="413439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0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2C248C9-0872-4F50-B03E-B252AEC2D6EB}"/>
              </a:ext>
            </a:extLst>
          </p:cNvPr>
          <p:cNvSpPr/>
          <p:nvPr/>
        </p:nvSpPr>
        <p:spPr>
          <a:xfrm>
            <a:off x="4765432" y="343855"/>
            <a:ext cx="5091687" cy="6030608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CE844BD-1AFE-467F-8803-A39D69487402}"/>
              </a:ext>
            </a:extLst>
          </p:cNvPr>
          <p:cNvSpPr/>
          <p:nvPr/>
        </p:nvSpPr>
        <p:spPr>
          <a:xfrm>
            <a:off x="5435128" y="1097803"/>
            <a:ext cx="1876148" cy="17573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755C614C-5327-4EEC-9B88-C469B760B465}"/>
              </a:ext>
            </a:extLst>
          </p:cNvPr>
          <p:cNvSpPr/>
          <p:nvPr/>
        </p:nvSpPr>
        <p:spPr>
          <a:xfrm rot="13512033">
            <a:off x="6624903" y="1204163"/>
            <a:ext cx="243644" cy="91079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166138E-3805-4C24-ADA7-BDE166BD235B}"/>
              </a:ext>
            </a:extLst>
          </p:cNvPr>
          <p:cNvSpPr/>
          <p:nvPr/>
        </p:nvSpPr>
        <p:spPr>
          <a:xfrm>
            <a:off x="5368599" y="482256"/>
            <a:ext cx="39895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 </a:t>
            </a:r>
            <a:r>
              <a:rPr lang="pt-B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sua irrigação está </a:t>
            </a:r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controlada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87E6388-9B7A-4BCB-B71C-3A0A5F40E677}"/>
              </a:ext>
            </a:extLst>
          </p:cNvPr>
          <p:cNvSpPr/>
          <p:nvPr/>
        </p:nvSpPr>
        <p:spPr>
          <a:xfrm>
            <a:off x="7931528" y="2297870"/>
            <a:ext cx="564727" cy="139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7C7BFA9-AC65-4BCD-A7CB-3394BA07F283}"/>
              </a:ext>
            </a:extLst>
          </p:cNvPr>
          <p:cNvSpPr/>
          <p:nvPr/>
        </p:nvSpPr>
        <p:spPr>
          <a:xfrm>
            <a:off x="7931528" y="2574869"/>
            <a:ext cx="564727" cy="139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15DD05-1215-4DB2-8D7B-2C5645CC517D}"/>
              </a:ext>
            </a:extLst>
          </p:cNvPr>
          <p:cNvSpPr txBox="1"/>
          <p:nvPr/>
        </p:nvSpPr>
        <p:spPr>
          <a:xfrm>
            <a:off x="8483382" y="2223514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9F32FED-26BB-458B-A7FA-7D6095CAF7DA}"/>
              </a:ext>
            </a:extLst>
          </p:cNvPr>
          <p:cNvSpPr txBox="1"/>
          <p:nvPr/>
        </p:nvSpPr>
        <p:spPr>
          <a:xfrm>
            <a:off x="8497710" y="2500513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385F05A-29FB-40C3-B651-75E44F1C09C2}"/>
              </a:ext>
            </a:extLst>
          </p:cNvPr>
          <p:cNvSpPr/>
          <p:nvPr/>
        </p:nvSpPr>
        <p:spPr>
          <a:xfrm>
            <a:off x="5804995" y="2943138"/>
            <a:ext cx="2969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da ocorrência:</a:t>
            </a:r>
            <a:endParaRPr lang="pt-BR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43863C3-6F81-4303-8311-355A52978416}"/>
              </a:ext>
            </a:extLst>
          </p:cNvPr>
          <p:cNvSpPr/>
          <p:nvPr/>
        </p:nvSpPr>
        <p:spPr>
          <a:xfrm>
            <a:off x="5353905" y="3384976"/>
            <a:ext cx="3903189" cy="1065256"/>
          </a:xfrm>
          <a:prstGeom prst="roundRect">
            <a:avLst>
              <a:gd name="adj" fmla="val 2873"/>
            </a:avLst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A12C022-F397-46E1-8E2E-E5F1598DD1C0}"/>
              </a:ext>
            </a:extLst>
          </p:cNvPr>
          <p:cNvSpPr txBox="1"/>
          <p:nvPr/>
        </p:nvSpPr>
        <p:spPr>
          <a:xfrm>
            <a:off x="5368599" y="3429474"/>
            <a:ext cx="425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X – </a:t>
            </a:r>
            <a:r>
              <a:rPr lang="pt-BR" sz="1600" b="1" dirty="0">
                <a:solidFill>
                  <a:srgbClr val="FF0000"/>
                </a:solidFill>
              </a:rPr>
              <a:t>Emergência</a:t>
            </a:r>
          </a:p>
          <a:p>
            <a:r>
              <a:rPr lang="pt-BR" sz="1600" dirty="0"/>
              <a:t>Sensor Y – </a:t>
            </a:r>
            <a:r>
              <a:rPr lang="pt-BR" sz="1600" b="1" dirty="0">
                <a:solidFill>
                  <a:srgbClr val="7030A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b="1" dirty="0">
                <a:solidFill>
                  <a:schemeClr val="accent4">
                    <a:lumMod val="75000"/>
                  </a:schemeClr>
                </a:solidFill>
              </a:rPr>
              <a:t>Atenção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3F5BA76-CF31-4FF3-A91B-89BA5AEC7081}"/>
              </a:ext>
            </a:extLst>
          </p:cNvPr>
          <p:cNvCxnSpPr/>
          <p:nvPr/>
        </p:nvCxnSpPr>
        <p:spPr>
          <a:xfrm>
            <a:off x="9064103" y="3562398"/>
            <a:ext cx="0" cy="698073"/>
          </a:xfrm>
          <a:prstGeom prst="line">
            <a:avLst/>
          </a:prstGeom>
          <a:ln w="762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BBB5CAF-A63C-4F85-A1F0-C8651331792D}"/>
              </a:ext>
            </a:extLst>
          </p:cNvPr>
          <p:cNvCxnSpPr>
            <a:cxnSpLocks/>
          </p:cNvCxnSpPr>
          <p:nvPr/>
        </p:nvCxnSpPr>
        <p:spPr>
          <a:xfrm>
            <a:off x="9076818" y="3586165"/>
            <a:ext cx="0" cy="455830"/>
          </a:xfrm>
          <a:prstGeom prst="line">
            <a:avLst/>
          </a:prstGeom>
          <a:ln w="38100">
            <a:solidFill>
              <a:srgbClr val="84C3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C7BFA920-703A-4540-AF88-000D1365359E}"/>
              </a:ext>
            </a:extLst>
          </p:cNvPr>
          <p:cNvSpPr/>
          <p:nvPr/>
        </p:nvSpPr>
        <p:spPr>
          <a:xfrm>
            <a:off x="6236750" y="5233024"/>
            <a:ext cx="2259505" cy="441548"/>
          </a:xfrm>
          <a:prstGeom prst="rect">
            <a:avLst/>
          </a:prstGeom>
          <a:solidFill>
            <a:srgbClr val="55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X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0C713C6-87C3-4136-B22B-5BE671EEDBB1}"/>
              </a:ext>
            </a:extLst>
          </p:cNvPr>
          <p:cNvSpPr/>
          <p:nvPr/>
        </p:nvSpPr>
        <p:spPr>
          <a:xfrm>
            <a:off x="6236750" y="5656246"/>
            <a:ext cx="2259505" cy="441548"/>
          </a:xfrm>
          <a:prstGeom prst="rect">
            <a:avLst/>
          </a:prstGeom>
          <a:solidFill>
            <a:srgbClr val="55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Y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320237-B02F-48EA-9F2B-54E7BC16C099}"/>
              </a:ext>
            </a:extLst>
          </p:cNvPr>
          <p:cNvGrpSpPr/>
          <p:nvPr/>
        </p:nvGrpSpPr>
        <p:grpSpPr>
          <a:xfrm>
            <a:off x="6236750" y="4682659"/>
            <a:ext cx="2278716" cy="594804"/>
            <a:chOff x="8764495" y="1394259"/>
            <a:chExt cx="2431864" cy="59480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C516D3F-0055-43BA-87F6-E6F42A8AE3EC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solidFill>
              <a:srgbClr val="EDE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     Selecione o Sensor</a:t>
              </a:r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75773059-A3DF-41BE-BF63-7485375B1DB0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9084B73-AC8D-420C-A515-B5640AB47127}"/>
              </a:ext>
            </a:extLst>
          </p:cNvPr>
          <p:cNvCxnSpPr/>
          <p:nvPr/>
        </p:nvCxnSpPr>
        <p:spPr>
          <a:xfrm>
            <a:off x="8382002" y="5349460"/>
            <a:ext cx="0" cy="698073"/>
          </a:xfrm>
          <a:prstGeom prst="line">
            <a:avLst/>
          </a:prstGeom>
          <a:ln w="762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7EEB7AC-1130-4DA5-A961-E36BA2E5318D}"/>
              </a:ext>
            </a:extLst>
          </p:cNvPr>
          <p:cNvCxnSpPr>
            <a:cxnSpLocks/>
          </p:cNvCxnSpPr>
          <p:nvPr/>
        </p:nvCxnSpPr>
        <p:spPr>
          <a:xfrm>
            <a:off x="8385839" y="5373227"/>
            <a:ext cx="0" cy="175316"/>
          </a:xfrm>
          <a:prstGeom prst="line">
            <a:avLst/>
          </a:prstGeom>
          <a:ln w="381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80B3C1C-C839-49F7-885D-EB894173E5FE}"/>
              </a:ext>
            </a:extLst>
          </p:cNvPr>
          <p:cNvSpPr/>
          <p:nvPr/>
        </p:nvSpPr>
        <p:spPr>
          <a:xfrm>
            <a:off x="3115549" y="700507"/>
            <a:ext cx="8362006" cy="5296665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F47239FB-E7F2-47A2-8A8A-97397AFC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36062"/>
              </p:ext>
            </p:extLst>
          </p:nvPr>
        </p:nvGraphicFramePr>
        <p:xfrm>
          <a:off x="4151919" y="1019527"/>
          <a:ext cx="6268202" cy="347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2B5A3D9-3C63-4A2C-A7FC-A3513158B5CB}"/>
              </a:ext>
            </a:extLst>
          </p:cNvPr>
          <p:cNvGrpSpPr/>
          <p:nvPr/>
        </p:nvGrpSpPr>
        <p:grpSpPr>
          <a:xfrm>
            <a:off x="5408678" y="2547884"/>
            <a:ext cx="3983177" cy="1341640"/>
            <a:chOff x="5248718" y="3115192"/>
            <a:chExt cx="3983177" cy="134164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D9858B6-B384-4DC3-A8AC-755801FC4B26}"/>
                </a:ext>
              </a:extLst>
            </p:cNvPr>
            <p:cNvSpPr/>
            <p:nvPr/>
          </p:nvSpPr>
          <p:spPr>
            <a:xfrm>
              <a:off x="5248718" y="3115192"/>
              <a:ext cx="3983177" cy="1341640"/>
            </a:xfrm>
            <a:prstGeom prst="rect">
              <a:avLst/>
            </a:prstGeom>
            <a:solidFill>
              <a:srgbClr val="EDE9A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D1FBAF5-9E5B-4B41-BD1A-1335762102AE}"/>
                </a:ext>
              </a:extLst>
            </p:cNvPr>
            <p:cNvSpPr/>
            <p:nvPr/>
          </p:nvSpPr>
          <p:spPr>
            <a:xfrm>
              <a:off x="6725133" y="3943841"/>
              <a:ext cx="1042828" cy="351483"/>
            </a:xfrm>
            <a:prstGeom prst="rect">
              <a:avLst/>
            </a:prstGeom>
            <a:solidFill>
              <a:srgbClr val="55A54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OK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1B43D4A-B155-496E-87FD-096E2B32A9A4}"/>
                </a:ext>
              </a:extLst>
            </p:cNvPr>
            <p:cNvSpPr txBox="1"/>
            <p:nvPr/>
          </p:nvSpPr>
          <p:spPr>
            <a:xfrm>
              <a:off x="5707585" y="3222845"/>
              <a:ext cx="3056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Temperatura elevada (50).</a:t>
              </a:r>
              <a:br>
                <a:rPr lang="pt-BR" dirty="0"/>
              </a:br>
              <a:r>
                <a:rPr lang="pt-BR" b="1" dirty="0"/>
                <a:t>Irrigação recomendada!!</a:t>
              </a:r>
            </a:p>
          </p:txBody>
        </p:sp>
      </p:grpSp>
      <p:sp>
        <p:nvSpPr>
          <p:cNvPr id="42" name="Elipse 41">
            <a:extLst>
              <a:ext uri="{FF2B5EF4-FFF2-40B4-BE49-F238E27FC236}">
                <a16:creationId xmlns:a16="http://schemas.microsoft.com/office/drawing/2014/main" id="{1FB97695-0A29-4DA3-8802-FC48095A1BE8}"/>
              </a:ext>
            </a:extLst>
          </p:cNvPr>
          <p:cNvSpPr/>
          <p:nvPr/>
        </p:nvSpPr>
        <p:spPr>
          <a:xfrm>
            <a:off x="8835565" y="3496600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533842A-4DD2-453D-87FA-C6103B67206E}"/>
              </a:ext>
            </a:extLst>
          </p:cNvPr>
          <p:cNvGrpSpPr/>
          <p:nvPr/>
        </p:nvGrpSpPr>
        <p:grpSpPr>
          <a:xfrm>
            <a:off x="8212526" y="4743426"/>
            <a:ext cx="2079254" cy="594804"/>
            <a:chOff x="8764495" y="1394259"/>
            <a:chExt cx="2431864" cy="594804"/>
          </a:xfrm>
          <a:solidFill>
            <a:srgbClr val="55A44E"/>
          </a:solidFill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368E203-2068-495F-8071-9E642E12EC17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  Sensor X</a:t>
              </a:r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A3DB8351-F119-41B0-997F-5804DFECC11B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594BC05-7456-47AE-AD7F-EFA4F4C130E5}"/>
              </a:ext>
            </a:extLst>
          </p:cNvPr>
          <p:cNvGrpSpPr/>
          <p:nvPr/>
        </p:nvGrpSpPr>
        <p:grpSpPr>
          <a:xfrm>
            <a:off x="4151919" y="4743426"/>
            <a:ext cx="4265917" cy="1065256"/>
            <a:chOff x="3395998" y="5001400"/>
            <a:chExt cx="4265917" cy="1065256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E1C43E-2D72-4352-B8C2-CFBD0C3315F7}"/>
                </a:ext>
              </a:extLst>
            </p:cNvPr>
            <p:cNvSpPr/>
            <p:nvPr/>
          </p:nvSpPr>
          <p:spPr>
            <a:xfrm>
              <a:off x="3395998" y="5001400"/>
              <a:ext cx="3903189" cy="1065256"/>
            </a:xfrm>
            <a:prstGeom prst="roundRect">
              <a:avLst>
                <a:gd name="adj" fmla="val 2873"/>
              </a:avLst>
            </a:prstGeom>
            <a:solidFill>
              <a:srgbClr val="E7E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FC1D5FC-DD08-4C09-B88A-BEB6CC52A9B3}"/>
                </a:ext>
              </a:extLst>
            </p:cNvPr>
            <p:cNvSpPr txBox="1"/>
            <p:nvPr/>
          </p:nvSpPr>
          <p:spPr>
            <a:xfrm>
              <a:off x="3410692" y="5045898"/>
              <a:ext cx="4251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Sensor X – </a:t>
              </a:r>
              <a:r>
                <a:rPr lang="pt-BR" sz="1600" b="1" dirty="0">
                  <a:solidFill>
                    <a:srgbClr val="FF0000"/>
                  </a:solidFill>
                </a:rPr>
                <a:t>Emergência</a:t>
              </a:r>
            </a:p>
            <a:p>
              <a:r>
                <a:rPr lang="pt-BR" sz="1600" dirty="0"/>
                <a:t>Sensor Y – </a:t>
              </a:r>
              <a:r>
                <a:rPr lang="pt-BR" sz="1600" b="1" dirty="0">
                  <a:solidFill>
                    <a:srgbClr val="7030A0"/>
                  </a:solidFill>
                </a:rPr>
                <a:t>Crítico</a:t>
              </a:r>
            </a:p>
            <a:p>
              <a:r>
                <a:rPr lang="pt-BR" sz="1600" dirty="0"/>
                <a:t>Sensor Z – </a:t>
              </a:r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</a:rPr>
                <a:t>Atenção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8E71C17-99CF-4A46-8750-77ACF17D5774}"/>
                </a:ext>
              </a:extLst>
            </p:cNvPr>
            <p:cNvCxnSpPr/>
            <p:nvPr/>
          </p:nvCxnSpPr>
          <p:spPr>
            <a:xfrm>
              <a:off x="7106196" y="5178822"/>
              <a:ext cx="0" cy="698073"/>
            </a:xfrm>
            <a:prstGeom prst="line">
              <a:avLst/>
            </a:prstGeom>
            <a:ln w="762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C12448C-FB4A-40D6-8A89-FFC804C647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8911" y="5202589"/>
              <a:ext cx="0" cy="455830"/>
            </a:xfrm>
            <a:prstGeom prst="line">
              <a:avLst/>
            </a:prstGeom>
            <a:ln w="38100">
              <a:solidFill>
                <a:srgbClr val="84C3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3F37C757-B6B5-4E1B-832B-84ACC591CFA2}"/>
              </a:ext>
            </a:extLst>
          </p:cNvPr>
          <p:cNvSpPr/>
          <p:nvPr/>
        </p:nvSpPr>
        <p:spPr>
          <a:xfrm>
            <a:off x="-430355" y="3249297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2D3A137A-5397-4C6F-AE15-8D3B788A5C18}"/>
              </a:ext>
            </a:extLst>
          </p:cNvPr>
          <p:cNvSpPr/>
          <p:nvPr/>
        </p:nvSpPr>
        <p:spPr>
          <a:xfrm>
            <a:off x="-430355" y="346367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0C4A5ED-5CDE-4D15-80F6-2F9AAFA43E1D}"/>
              </a:ext>
            </a:extLst>
          </p:cNvPr>
          <p:cNvSpPr/>
          <p:nvPr/>
        </p:nvSpPr>
        <p:spPr>
          <a:xfrm>
            <a:off x="-430355" y="367805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3D1FDF5-FC59-4967-88A9-0BB46E7974E0}"/>
              </a:ext>
            </a:extLst>
          </p:cNvPr>
          <p:cNvSpPr/>
          <p:nvPr/>
        </p:nvSpPr>
        <p:spPr>
          <a:xfrm>
            <a:off x="-422228" y="3889524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568A9656-F56F-4B20-8385-4D4E02CC3DD0}"/>
              </a:ext>
            </a:extLst>
          </p:cNvPr>
          <p:cNvSpPr/>
          <p:nvPr/>
        </p:nvSpPr>
        <p:spPr>
          <a:xfrm>
            <a:off x="-422228" y="4157656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28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80B3C1C-C839-49F7-885D-EB894173E5FE}"/>
              </a:ext>
            </a:extLst>
          </p:cNvPr>
          <p:cNvSpPr/>
          <p:nvPr/>
        </p:nvSpPr>
        <p:spPr>
          <a:xfrm>
            <a:off x="3115549" y="727141"/>
            <a:ext cx="8362006" cy="5296665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F47239FB-E7F2-47A2-8A8A-97397AFC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36393"/>
              </p:ext>
            </p:extLst>
          </p:nvPr>
        </p:nvGraphicFramePr>
        <p:xfrm>
          <a:off x="4151919" y="1046161"/>
          <a:ext cx="6268202" cy="347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533842A-4DD2-453D-87FA-C6103B67206E}"/>
              </a:ext>
            </a:extLst>
          </p:cNvPr>
          <p:cNvGrpSpPr/>
          <p:nvPr/>
        </p:nvGrpSpPr>
        <p:grpSpPr>
          <a:xfrm>
            <a:off x="8212526" y="4770060"/>
            <a:ext cx="2079254" cy="594804"/>
            <a:chOff x="8764495" y="1394259"/>
            <a:chExt cx="2431864" cy="594804"/>
          </a:xfrm>
          <a:solidFill>
            <a:srgbClr val="55A44E"/>
          </a:solidFill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368E203-2068-495F-8071-9E642E12EC17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  Sensor X</a:t>
              </a:r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A3DB8351-F119-41B0-997F-5804DFECC11B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594BC05-7456-47AE-AD7F-EFA4F4C130E5}"/>
              </a:ext>
            </a:extLst>
          </p:cNvPr>
          <p:cNvGrpSpPr/>
          <p:nvPr/>
        </p:nvGrpSpPr>
        <p:grpSpPr>
          <a:xfrm>
            <a:off x="4151919" y="4770060"/>
            <a:ext cx="4265917" cy="1065256"/>
            <a:chOff x="3395998" y="5001400"/>
            <a:chExt cx="4265917" cy="1065256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E1C43E-2D72-4352-B8C2-CFBD0C3315F7}"/>
                </a:ext>
              </a:extLst>
            </p:cNvPr>
            <p:cNvSpPr/>
            <p:nvPr/>
          </p:nvSpPr>
          <p:spPr>
            <a:xfrm>
              <a:off x="3395998" y="5001400"/>
              <a:ext cx="3903189" cy="1065256"/>
            </a:xfrm>
            <a:prstGeom prst="roundRect">
              <a:avLst>
                <a:gd name="adj" fmla="val 2873"/>
              </a:avLst>
            </a:prstGeom>
            <a:solidFill>
              <a:srgbClr val="E7E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FC1D5FC-DD08-4C09-B88A-BEB6CC52A9B3}"/>
                </a:ext>
              </a:extLst>
            </p:cNvPr>
            <p:cNvSpPr txBox="1"/>
            <p:nvPr/>
          </p:nvSpPr>
          <p:spPr>
            <a:xfrm>
              <a:off x="3410692" y="5045898"/>
              <a:ext cx="4251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Sensor X – </a:t>
              </a:r>
              <a:r>
                <a:rPr lang="pt-BR" sz="1600" b="1" dirty="0">
                  <a:solidFill>
                    <a:srgbClr val="FF0000"/>
                  </a:solidFill>
                </a:rPr>
                <a:t>Emergência</a:t>
              </a:r>
            </a:p>
            <a:p>
              <a:r>
                <a:rPr lang="pt-BR" sz="1600" dirty="0"/>
                <a:t>Sensor Y – </a:t>
              </a:r>
              <a:r>
                <a:rPr lang="pt-BR" sz="1600" b="1" dirty="0">
                  <a:solidFill>
                    <a:srgbClr val="7030A0"/>
                  </a:solidFill>
                </a:rPr>
                <a:t>Crítico</a:t>
              </a:r>
            </a:p>
            <a:p>
              <a:r>
                <a:rPr lang="pt-BR" sz="1600" dirty="0"/>
                <a:t>Sensor Z – </a:t>
              </a:r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</a:rPr>
                <a:t>Atenção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8E71C17-99CF-4A46-8750-77ACF17D5774}"/>
                </a:ext>
              </a:extLst>
            </p:cNvPr>
            <p:cNvCxnSpPr/>
            <p:nvPr/>
          </p:nvCxnSpPr>
          <p:spPr>
            <a:xfrm>
              <a:off x="7106196" y="5178822"/>
              <a:ext cx="0" cy="698073"/>
            </a:xfrm>
            <a:prstGeom prst="line">
              <a:avLst/>
            </a:prstGeom>
            <a:ln w="762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C12448C-FB4A-40D6-8A89-FFC804C647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8911" y="5202589"/>
              <a:ext cx="0" cy="455830"/>
            </a:xfrm>
            <a:prstGeom prst="line">
              <a:avLst/>
            </a:prstGeom>
            <a:ln w="38100">
              <a:solidFill>
                <a:srgbClr val="84C3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42FDF08D-A72A-4F32-B609-6B6819B95160}"/>
              </a:ext>
            </a:extLst>
          </p:cNvPr>
          <p:cNvSpPr/>
          <p:nvPr/>
        </p:nvSpPr>
        <p:spPr>
          <a:xfrm>
            <a:off x="-458679" y="3234456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D4BD7DA-25B3-4DEC-B389-EC77C67B5E12}"/>
              </a:ext>
            </a:extLst>
          </p:cNvPr>
          <p:cNvSpPr/>
          <p:nvPr/>
        </p:nvSpPr>
        <p:spPr>
          <a:xfrm>
            <a:off x="-458679" y="3448837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557FE58-7726-435A-9BA2-BADBCC6801E7}"/>
              </a:ext>
            </a:extLst>
          </p:cNvPr>
          <p:cNvSpPr/>
          <p:nvPr/>
        </p:nvSpPr>
        <p:spPr>
          <a:xfrm>
            <a:off x="-458679" y="366321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018E367-9D13-4560-9711-875BE8B788C5}"/>
              </a:ext>
            </a:extLst>
          </p:cNvPr>
          <p:cNvSpPr/>
          <p:nvPr/>
        </p:nvSpPr>
        <p:spPr>
          <a:xfrm>
            <a:off x="-450552" y="3874683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BE5FBD1-9729-4E64-B925-6C89624C37D9}"/>
              </a:ext>
            </a:extLst>
          </p:cNvPr>
          <p:cNvSpPr/>
          <p:nvPr/>
        </p:nvSpPr>
        <p:spPr>
          <a:xfrm>
            <a:off x="-450552" y="4142815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D14E4A-1575-492F-B368-7949180F7244}"/>
              </a:ext>
            </a:extLst>
          </p:cNvPr>
          <p:cNvSpPr/>
          <p:nvPr/>
        </p:nvSpPr>
        <p:spPr>
          <a:xfrm rot="20502149">
            <a:off x="3311521" y="1498771"/>
            <a:ext cx="7875994" cy="256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UMA SIMULAÇÃO, BURRO!</a:t>
            </a:r>
          </a:p>
        </p:txBody>
      </p:sp>
    </p:spTree>
    <p:extLst>
      <p:ext uri="{BB962C8B-B14F-4D97-AF65-F5344CB8AC3E}">
        <p14:creationId xmlns:p14="http://schemas.microsoft.com/office/powerpoint/2010/main" val="33780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D170DE49-04C1-49A1-824C-29DCC490C0F3}"/>
              </a:ext>
            </a:extLst>
          </p:cNvPr>
          <p:cNvSpPr/>
          <p:nvPr/>
        </p:nvSpPr>
        <p:spPr>
          <a:xfrm>
            <a:off x="2002121" y="-17231"/>
            <a:ext cx="10206133" cy="461666"/>
          </a:xfrm>
          <a:prstGeom prst="rect">
            <a:avLst/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1024B81-5B9C-43EA-8F80-C7C8E458208A}"/>
              </a:ext>
            </a:extLst>
          </p:cNvPr>
          <p:cNvSpPr/>
          <p:nvPr/>
        </p:nvSpPr>
        <p:spPr>
          <a:xfrm>
            <a:off x="3215308" y="1053305"/>
            <a:ext cx="8276346" cy="5113111"/>
          </a:xfrm>
          <a:prstGeom prst="roundRect">
            <a:avLst>
              <a:gd name="adj" fmla="val 2625"/>
            </a:avLst>
          </a:prstGeom>
          <a:solidFill>
            <a:srgbClr val="55A44E">
              <a:alpha val="50196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9F0DFCC-B493-4B69-A209-CA0633BB9DEA}"/>
              </a:ext>
            </a:extLst>
          </p:cNvPr>
          <p:cNvSpPr/>
          <p:nvPr/>
        </p:nvSpPr>
        <p:spPr>
          <a:xfrm>
            <a:off x="3350133" y="28936"/>
            <a:ext cx="12725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Real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69258E29-4A9A-4FB4-9C00-836B71EC6484}"/>
              </a:ext>
            </a:extLst>
          </p:cNvPr>
          <p:cNvSpPr/>
          <p:nvPr/>
        </p:nvSpPr>
        <p:spPr>
          <a:xfrm>
            <a:off x="6534094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B3145EC8-AF76-4ECE-9775-17CD298E2F67}"/>
              </a:ext>
            </a:extLst>
          </p:cNvPr>
          <p:cNvSpPr/>
          <p:nvPr/>
        </p:nvSpPr>
        <p:spPr>
          <a:xfrm>
            <a:off x="9739552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E53AB5C5-8C98-41B2-8A3E-5972D7301E04}"/>
              </a:ext>
            </a:extLst>
          </p:cNvPr>
          <p:cNvCxnSpPr>
            <a:cxnSpLocks/>
          </p:cNvCxnSpPr>
          <p:nvPr/>
        </p:nvCxnSpPr>
        <p:spPr>
          <a:xfrm>
            <a:off x="5721292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AD2AB4F4-63F4-42D4-A8F3-3918EBC30193}"/>
              </a:ext>
            </a:extLst>
          </p:cNvPr>
          <p:cNvCxnSpPr>
            <a:cxnSpLocks/>
          </p:cNvCxnSpPr>
          <p:nvPr/>
        </p:nvCxnSpPr>
        <p:spPr>
          <a:xfrm>
            <a:off x="8925886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7" name="Elipse 1026">
            <a:extLst>
              <a:ext uri="{FF2B5EF4-FFF2-40B4-BE49-F238E27FC236}">
                <a16:creationId xmlns:a16="http://schemas.microsoft.com/office/drawing/2014/main" id="{4A11E49A-75C5-46E8-8FD5-487C9B94D3AC}"/>
              </a:ext>
            </a:extLst>
          </p:cNvPr>
          <p:cNvSpPr/>
          <p:nvPr/>
        </p:nvSpPr>
        <p:spPr>
          <a:xfrm>
            <a:off x="2562373" y="8931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516D3F-0055-43BA-87F6-E6F42A8AE3EC}"/>
              </a:ext>
            </a:extLst>
          </p:cNvPr>
          <p:cNvSpPr/>
          <p:nvPr/>
        </p:nvSpPr>
        <p:spPr>
          <a:xfrm>
            <a:off x="8764495" y="1394259"/>
            <a:ext cx="2431864" cy="594804"/>
          </a:xfrm>
          <a:prstGeom prst="round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X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57E108-4A3A-4536-97D9-307BBA03C876}"/>
              </a:ext>
            </a:extLst>
          </p:cNvPr>
          <p:cNvSpPr/>
          <p:nvPr/>
        </p:nvSpPr>
        <p:spPr>
          <a:xfrm>
            <a:off x="3376694" y="1175668"/>
            <a:ext cx="26611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Informações Importantes:</a:t>
            </a:r>
            <a:endParaRPr lang="pt-BR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9AD73F-82CA-4559-988E-E53BA58131EF}"/>
              </a:ext>
            </a:extLst>
          </p:cNvPr>
          <p:cNvSpPr txBox="1"/>
          <p:nvPr/>
        </p:nvSpPr>
        <p:spPr>
          <a:xfrm>
            <a:off x="3691644" y="1518785"/>
            <a:ext cx="425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X – </a:t>
            </a:r>
            <a:r>
              <a:rPr lang="pt-BR" sz="1600" dirty="0">
                <a:solidFill>
                  <a:srgbClr val="FFFF00"/>
                </a:solidFill>
              </a:rPr>
              <a:t>Emergência</a:t>
            </a:r>
          </a:p>
          <a:p>
            <a:r>
              <a:rPr lang="pt-BR" sz="1600" dirty="0"/>
              <a:t>Sensor Y – </a:t>
            </a:r>
            <a:r>
              <a:rPr lang="pt-BR" sz="1600" dirty="0">
                <a:solidFill>
                  <a:srgbClr val="FF000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dirty="0">
                <a:solidFill>
                  <a:srgbClr val="FFC000"/>
                </a:solidFill>
              </a:rPr>
              <a:t>Atenção</a:t>
            </a:r>
          </a:p>
          <a:p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5773059-A3DF-41BE-BF63-7485375B1DB0}"/>
              </a:ext>
            </a:extLst>
          </p:cNvPr>
          <p:cNvSpPr/>
          <p:nvPr/>
        </p:nvSpPr>
        <p:spPr>
          <a:xfrm flipV="1">
            <a:off x="8939317" y="1642364"/>
            <a:ext cx="142541" cy="1154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5E67C72D-FAC2-4B37-A03C-B1DDE0625930}"/>
              </a:ext>
            </a:extLst>
          </p:cNvPr>
          <p:cNvGraphicFramePr/>
          <p:nvPr/>
        </p:nvGraphicFramePr>
        <p:xfrm>
          <a:off x="4606379" y="2368121"/>
          <a:ext cx="5493037" cy="305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3" name="Retângulo 32">
            <a:extLst>
              <a:ext uri="{FF2B5EF4-FFF2-40B4-BE49-F238E27FC236}">
                <a16:creationId xmlns:a16="http://schemas.microsoft.com/office/drawing/2014/main" id="{FE07F37D-38C6-4DBC-9E95-F6A6C3433774}"/>
              </a:ext>
            </a:extLst>
          </p:cNvPr>
          <p:cNvSpPr/>
          <p:nvPr/>
        </p:nvSpPr>
        <p:spPr>
          <a:xfrm>
            <a:off x="6602798" y="5662157"/>
            <a:ext cx="1500197" cy="409100"/>
          </a:xfrm>
          <a:prstGeom prst="rect">
            <a:avLst/>
          </a:prstGeom>
          <a:solidFill>
            <a:srgbClr val="EDE9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Solucionado</a:t>
            </a:r>
          </a:p>
        </p:txBody>
      </p:sp>
    </p:spTree>
    <p:extLst>
      <p:ext uri="{BB962C8B-B14F-4D97-AF65-F5344CB8AC3E}">
        <p14:creationId xmlns:p14="http://schemas.microsoft.com/office/powerpoint/2010/main" val="347389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D170DE49-04C1-49A1-824C-29DCC490C0F3}"/>
              </a:ext>
            </a:extLst>
          </p:cNvPr>
          <p:cNvSpPr/>
          <p:nvPr/>
        </p:nvSpPr>
        <p:spPr>
          <a:xfrm>
            <a:off x="2002121" y="-17231"/>
            <a:ext cx="10206133" cy="461666"/>
          </a:xfrm>
          <a:prstGeom prst="rect">
            <a:avLst/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1024B81-5B9C-43EA-8F80-C7C8E458208A}"/>
              </a:ext>
            </a:extLst>
          </p:cNvPr>
          <p:cNvSpPr/>
          <p:nvPr/>
        </p:nvSpPr>
        <p:spPr>
          <a:xfrm>
            <a:off x="3215308" y="1053305"/>
            <a:ext cx="8276346" cy="5113111"/>
          </a:xfrm>
          <a:prstGeom prst="roundRect">
            <a:avLst>
              <a:gd name="adj" fmla="val 2625"/>
            </a:avLst>
          </a:prstGeom>
          <a:solidFill>
            <a:srgbClr val="55A44E">
              <a:alpha val="50196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9F0DFCC-B493-4B69-A209-CA0633BB9DEA}"/>
              </a:ext>
            </a:extLst>
          </p:cNvPr>
          <p:cNvSpPr/>
          <p:nvPr/>
        </p:nvSpPr>
        <p:spPr>
          <a:xfrm>
            <a:off x="3350133" y="28936"/>
            <a:ext cx="12725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Real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69258E29-4A9A-4FB4-9C00-836B71EC6484}"/>
              </a:ext>
            </a:extLst>
          </p:cNvPr>
          <p:cNvSpPr/>
          <p:nvPr/>
        </p:nvSpPr>
        <p:spPr>
          <a:xfrm>
            <a:off x="6534094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B3145EC8-AF76-4ECE-9775-17CD298E2F67}"/>
              </a:ext>
            </a:extLst>
          </p:cNvPr>
          <p:cNvSpPr/>
          <p:nvPr/>
        </p:nvSpPr>
        <p:spPr>
          <a:xfrm>
            <a:off x="9739552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E53AB5C5-8C98-41B2-8A3E-5972D7301E04}"/>
              </a:ext>
            </a:extLst>
          </p:cNvPr>
          <p:cNvCxnSpPr>
            <a:cxnSpLocks/>
          </p:cNvCxnSpPr>
          <p:nvPr/>
        </p:nvCxnSpPr>
        <p:spPr>
          <a:xfrm>
            <a:off x="5721292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AD2AB4F4-63F4-42D4-A8F3-3918EBC30193}"/>
              </a:ext>
            </a:extLst>
          </p:cNvPr>
          <p:cNvCxnSpPr>
            <a:cxnSpLocks/>
          </p:cNvCxnSpPr>
          <p:nvPr/>
        </p:nvCxnSpPr>
        <p:spPr>
          <a:xfrm>
            <a:off x="8925886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7" name="Elipse 1026">
            <a:extLst>
              <a:ext uri="{FF2B5EF4-FFF2-40B4-BE49-F238E27FC236}">
                <a16:creationId xmlns:a16="http://schemas.microsoft.com/office/drawing/2014/main" id="{4A11E49A-75C5-46E8-8FD5-487C9B94D3AC}"/>
              </a:ext>
            </a:extLst>
          </p:cNvPr>
          <p:cNvSpPr/>
          <p:nvPr/>
        </p:nvSpPr>
        <p:spPr>
          <a:xfrm>
            <a:off x="2562373" y="8931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516D3F-0055-43BA-87F6-E6F42A8AE3EC}"/>
              </a:ext>
            </a:extLst>
          </p:cNvPr>
          <p:cNvSpPr/>
          <p:nvPr/>
        </p:nvSpPr>
        <p:spPr>
          <a:xfrm>
            <a:off x="8764495" y="1394259"/>
            <a:ext cx="2431864" cy="594804"/>
          </a:xfrm>
          <a:prstGeom prst="round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X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57E108-4A3A-4536-97D9-307BBA03C876}"/>
              </a:ext>
            </a:extLst>
          </p:cNvPr>
          <p:cNvSpPr/>
          <p:nvPr/>
        </p:nvSpPr>
        <p:spPr>
          <a:xfrm>
            <a:off x="3376694" y="1175668"/>
            <a:ext cx="26611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Informações Importantes:</a:t>
            </a:r>
            <a:endParaRPr lang="pt-BR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9AD73F-82CA-4559-988E-E53BA58131EF}"/>
              </a:ext>
            </a:extLst>
          </p:cNvPr>
          <p:cNvSpPr txBox="1"/>
          <p:nvPr/>
        </p:nvSpPr>
        <p:spPr>
          <a:xfrm>
            <a:off x="3691644" y="1518785"/>
            <a:ext cx="425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Y – </a:t>
            </a:r>
            <a:r>
              <a:rPr lang="pt-BR" sz="1600" dirty="0">
                <a:solidFill>
                  <a:srgbClr val="FF000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dirty="0">
                <a:solidFill>
                  <a:srgbClr val="FFC000"/>
                </a:solidFill>
              </a:rPr>
              <a:t>Atenção</a:t>
            </a:r>
          </a:p>
          <a:p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5773059-A3DF-41BE-BF63-7485375B1DB0}"/>
              </a:ext>
            </a:extLst>
          </p:cNvPr>
          <p:cNvSpPr/>
          <p:nvPr/>
        </p:nvSpPr>
        <p:spPr>
          <a:xfrm flipV="1">
            <a:off x="8939317" y="1642364"/>
            <a:ext cx="142541" cy="1154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5E67C72D-FAC2-4B37-A03C-B1DDE0625930}"/>
              </a:ext>
            </a:extLst>
          </p:cNvPr>
          <p:cNvGraphicFramePr/>
          <p:nvPr/>
        </p:nvGraphicFramePr>
        <p:xfrm>
          <a:off x="4606379" y="2368121"/>
          <a:ext cx="5493037" cy="305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242100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512</Words>
  <Application>Microsoft Office PowerPoint</Application>
  <PresentationFormat>Widescreen</PresentationFormat>
  <Paragraphs>128</Paragraphs>
  <Slides>6</Slides>
  <Notes>6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GUILHERME DE ALMEIDA FERREIRA BISPO .</cp:lastModifiedBy>
  <cp:revision>32</cp:revision>
  <dcterms:created xsi:type="dcterms:W3CDTF">2021-05-28T15:16:18Z</dcterms:created>
  <dcterms:modified xsi:type="dcterms:W3CDTF">2021-06-10T17:59:15Z</dcterms:modified>
</cp:coreProperties>
</file>