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8999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4" autoAdjust="0"/>
    <p:restoredTop sz="94660"/>
  </p:normalViewPr>
  <p:slideViewPr>
    <p:cSldViewPr snapToGrid="0">
      <p:cViewPr>
        <p:scale>
          <a:sx n="66" d="100"/>
          <a:sy n="66" d="100"/>
        </p:scale>
        <p:origin x="163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90794"/>
            <a:ext cx="7649607" cy="338409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105389"/>
            <a:ext cx="6749654" cy="234681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6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17514"/>
            <a:ext cx="1940525" cy="82374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17514"/>
            <a:ext cx="5709082" cy="82374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423318"/>
            <a:ext cx="7762102" cy="40433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504929"/>
            <a:ext cx="7762102" cy="212630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587570"/>
            <a:ext cx="3824804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587570"/>
            <a:ext cx="3824804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5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17516"/>
            <a:ext cx="7762102" cy="18788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382815"/>
            <a:ext cx="380722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550596"/>
            <a:ext cx="3807226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382815"/>
            <a:ext cx="382597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550596"/>
            <a:ext cx="3825976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6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99540"/>
            <a:ext cx="4556016" cy="690768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0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99540"/>
            <a:ext cx="4556016" cy="690768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6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17516"/>
            <a:ext cx="776210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587570"/>
            <a:ext cx="776210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64F7-5FB0-4183-AA12-A26509D9C920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009246"/>
            <a:ext cx="303734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65F1B8C-A084-4835-9ABA-2AA826E2411E}"/>
              </a:ext>
            </a:extLst>
          </p:cNvPr>
          <p:cNvGrpSpPr/>
          <p:nvPr/>
        </p:nvGrpSpPr>
        <p:grpSpPr>
          <a:xfrm>
            <a:off x="238127" y="3878607"/>
            <a:ext cx="8464666" cy="4866931"/>
            <a:chOff x="238127" y="3878607"/>
            <a:chExt cx="8464666" cy="486693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16A0859-9297-4A99-9B74-2460BE75A7F6}"/>
                </a:ext>
              </a:extLst>
            </p:cNvPr>
            <p:cNvSpPr/>
            <p:nvPr/>
          </p:nvSpPr>
          <p:spPr>
            <a:xfrm>
              <a:off x="724696" y="3878607"/>
              <a:ext cx="7978097" cy="486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F7D7952F-3768-4BC0-A832-14FC74CA41A2}"/>
                </a:ext>
              </a:extLst>
            </p:cNvPr>
            <p:cNvGrpSpPr/>
            <p:nvPr/>
          </p:nvGrpSpPr>
          <p:grpSpPr>
            <a:xfrm>
              <a:off x="238127" y="3878607"/>
              <a:ext cx="486569" cy="4866931"/>
              <a:chOff x="219075" y="590548"/>
              <a:chExt cx="486569" cy="349567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F73E068-47AA-4269-95F9-0F60A5F170C4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512E50D3-AF82-430A-9D37-F9A28392D932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Técnico</a:t>
                </a: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641C0D8-2A1E-4ED4-B806-052BA1A282B1}"/>
              </a:ext>
            </a:extLst>
          </p:cNvPr>
          <p:cNvGrpSpPr/>
          <p:nvPr/>
        </p:nvGrpSpPr>
        <p:grpSpPr>
          <a:xfrm>
            <a:off x="238127" y="1165223"/>
            <a:ext cx="8464666" cy="2706701"/>
            <a:chOff x="238127" y="1165223"/>
            <a:chExt cx="8464666" cy="2706701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402B3B4-79C6-4544-BE1A-2D12A314455E}"/>
                </a:ext>
              </a:extLst>
            </p:cNvPr>
            <p:cNvSpPr/>
            <p:nvPr/>
          </p:nvSpPr>
          <p:spPr>
            <a:xfrm>
              <a:off x="724696" y="1165223"/>
              <a:ext cx="7978097" cy="270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24AFE60-3069-40D6-ADE2-B1CF3D94243F}"/>
                </a:ext>
              </a:extLst>
            </p:cNvPr>
            <p:cNvGrpSpPr/>
            <p:nvPr/>
          </p:nvGrpSpPr>
          <p:grpSpPr>
            <a:xfrm>
              <a:off x="238127" y="1165223"/>
              <a:ext cx="486569" cy="2706701"/>
              <a:chOff x="219075" y="590548"/>
              <a:chExt cx="486569" cy="3495677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D8C0A77-2692-47E3-9716-0408E549B053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36EA8-9621-497B-BB6A-FBA45EFFD887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Usuário</a:t>
                </a:r>
              </a:p>
            </p:txBody>
          </p:sp>
        </p:grpSp>
      </p:grp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73A96290-D8D3-4F60-9ECC-E524D3233D4A}"/>
              </a:ext>
            </a:extLst>
          </p:cNvPr>
          <p:cNvSpPr/>
          <p:nvPr/>
        </p:nvSpPr>
        <p:spPr>
          <a:xfrm>
            <a:off x="962025" y="1355726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Sistema apresenta problemas no funcionamento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CF4B7412-EFB8-4109-B914-E33A787CBA58}"/>
              </a:ext>
            </a:extLst>
          </p:cNvPr>
          <p:cNvSpPr/>
          <p:nvPr/>
        </p:nvSpPr>
        <p:spPr>
          <a:xfrm>
            <a:off x="1104900" y="2041525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conectado?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2EAA348-66F2-4FD6-9D55-B02252CE0B2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843087" y="1831975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A43F6530-9E7B-43D0-839E-4A65E301B089}"/>
              </a:ext>
            </a:extLst>
          </p:cNvPr>
          <p:cNvSpPr/>
          <p:nvPr/>
        </p:nvSpPr>
        <p:spPr>
          <a:xfrm>
            <a:off x="1104900" y="2974975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enviando dados?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CDB558E-34F8-4A95-886E-B052B51B73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843087" y="2765425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DB3EEFA-FF05-449A-A9B1-85D551D6A793}"/>
              </a:ext>
            </a:extLst>
          </p:cNvPr>
          <p:cNvSpPr txBox="1"/>
          <p:nvPr/>
        </p:nvSpPr>
        <p:spPr>
          <a:xfrm>
            <a:off x="1850234" y="2739395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55F60E6-030E-4951-A78E-9BA7C101256B}"/>
              </a:ext>
            </a:extLst>
          </p:cNvPr>
          <p:cNvCxnSpPr>
            <a:cxnSpLocks/>
          </p:cNvCxnSpPr>
          <p:nvPr/>
        </p:nvCxnSpPr>
        <p:spPr>
          <a:xfrm>
            <a:off x="2591594" y="2403475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0BEE038-F39A-4918-A2EA-D66C1E87A0DA}"/>
              </a:ext>
            </a:extLst>
          </p:cNvPr>
          <p:cNvSpPr txBox="1"/>
          <p:nvPr/>
        </p:nvSpPr>
        <p:spPr>
          <a:xfrm>
            <a:off x="2547149" y="2154880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EFDE7EE-7935-48F9-A3D6-BF48645EC828}"/>
              </a:ext>
            </a:extLst>
          </p:cNvPr>
          <p:cNvSpPr/>
          <p:nvPr/>
        </p:nvSpPr>
        <p:spPr>
          <a:xfrm>
            <a:off x="2971798" y="2154880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Verificar conexão com a internet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AD188C-D1EA-45D5-BF44-A845F67CC827}"/>
              </a:ext>
            </a:extLst>
          </p:cNvPr>
          <p:cNvSpPr txBox="1"/>
          <p:nvPr/>
        </p:nvSpPr>
        <p:spPr>
          <a:xfrm>
            <a:off x="1840707" y="396360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C61DEC5-77E6-4507-9710-F1DA6F6DC39C}"/>
              </a:ext>
            </a:extLst>
          </p:cNvPr>
          <p:cNvSpPr/>
          <p:nvPr/>
        </p:nvSpPr>
        <p:spPr>
          <a:xfrm>
            <a:off x="1102520" y="4355154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Contatar Suporte</a:t>
            </a:r>
          </a:p>
        </p:txBody>
      </p: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id="{AC9CFC65-A8F0-4880-BE1C-319374A2A526}"/>
              </a:ext>
            </a:extLst>
          </p:cNvPr>
          <p:cNvSpPr/>
          <p:nvPr/>
        </p:nvSpPr>
        <p:spPr>
          <a:xfrm>
            <a:off x="1104900" y="5339385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danificado?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0E43D43-6EE1-4A87-80B6-129F9AE865EC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2581277" y="5701335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27F8914-9A0F-465D-BDF6-B52A599514F4}"/>
              </a:ext>
            </a:extLst>
          </p:cNvPr>
          <p:cNvSpPr txBox="1"/>
          <p:nvPr/>
        </p:nvSpPr>
        <p:spPr>
          <a:xfrm>
            <a:off x="2527391" y="5431486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71" name="Fluxograma: Processo Predefinido 70">
            <a:extLst>
              <a:ext uri="{FF2B5EF4-FFF2-40B4-BE49-F238E27FC236}">
                <a16:creationId xmlns:a16="http://schemas.microsoft.com/office/drawing/2014/main" id="{DF6390B3-6981-439E-B711-3912015F47E2}"/>
              </a:ext>
            </a:extLst>
          </p:cNvPr>
          <p:cNvSpPr/>
          <p:nvPr/>
        </p:nvSpPr>
        <p:spPr>
          <a:xfrm>
            <a:off x="3057524" y="5339402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Trocar sensor</a:t>
            </a:r>
          </a:p>
        </p:txBody>
      </p:sp>
      <p:sp>
        <p:nvSpPr>
          <p:cNvPr id="77" name="Fluxograma: Decisão 76">
            <a:extLst>
              <a:ext uri="{FF2B5EF4-FFF2-40B4-BE49-F238E27FC236}">
                <a16:creationId xmlns:a16="http://schemas.microsoft.com/office/drawing/2014/main" id="{773DCD19-9830-4993-92E5-AEE17FDE0490}"/>
              </a:ext>
            </a:extLst>
          </p:cNvPr>
          <p:cNvSpPr/>
          <p:nvPr/>
        </p:nvSpPr>
        <p:spPr>
          <a:xfrm>
            <a:off x="4999829" y="2972115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Funcionou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F16F4538-A080-4BD9-80EE-CF418DCC7CBE}"/>
              </a:ext>
            </a:extLst>
          </p:cNvPr>
          <p:cNvCxnSpPr>
            <a:cxnSpLocks/>
          </p:cNvCxnSpPr>
          <p:nvPr/>
        </p:nvCxnSpPr>
        <p:spPr>
          <a:xfrm>
            <a:off x="6455537" y="3334306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328C0C-333B-4219-8CC1-C837AFABB895}"/>
              </a:ext>
            </a:extLst>
          </p:cNvPr>
          <p:cNvSpPr txBox="1"/>
          <p:nvPr/>
        </p:nvSpPr>
        <p:spPr>
          <a:xfrm>
            <a:off x="6413926" y="3085711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110" name="Fluxograma: Terminação 109">
            <a:extLst>
              <a:ext uri="{FF2B5EF4-FFF2-40B4-BE49-F238E27FC236}">
                <a16:creationId xmlns:a16="http://schemas.microsoft.com/office/drawing/2014/main" id="{FF146A18-0ABB-4F37-9C54-585E941B3040}"/>
              </a:ext>
            </a:extLst>
          </p:cNvPr>
          <p:cNvSpPr/>
          <p:nvPr/>
        </p:nvSpPr>
        <p:spPr>
          <a:xfrm>
            <a:off x="6829027" y="3104905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Fim.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F2C88A5-DA13-4927-96AB-DA28DDB795DE}"/>
              </a:ext>
            </a:extLst>
          </p:cNvPr>
          <p:cNvCxnSpPr>
            <a:cxnSpLocks/>
          </p:cNvCxnSpPr>
          <p:nvPr/>
        </p:nvCxnSpPr>
        <p:spPr>
          <a:xfrm flipH="1">
            <a:off x="4718791" y="2403475"/>
            <a:ext cx="3236" cy="9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D28047F3-E902-47B4-B414-C98C7CF0EB8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448174" y="2403474"/>
            <a:ext cx="272235" cy="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6FF279F-B6CA-4E8C-9D92-A24B960C1D4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840708" y="4860924"/>
            <a:ext cx="0" cy="47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228FA545-2E20-4E7A-955E-21D99F410B51}"/>
              </a:ext>
            </a:extLst>
          </p:cNvPr>
          <p:cNvCxnSpPr>
            <a:stCxn id="33" idx="2"/>
            <a:endCxn id="60" idx="0"/>
          </p:cNvCxnSpPr>
          <p:nvPr/>
        </p:nvCxnSpPr>
        <p:spPr>
          <a:xfrm flipH="1">
            <a:off x="1840708" y="3698875"/>
            <a:ext cx="2381" cy="65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5E211848-596C-4588-AFAD-E87A6C840C2F}"/>
              </a:ext>
            </a:extLst>
          </p:cNvPr>
          <p:cNvCxnSpPr/>
          <p:nvPr/>
        </p:nvCxnSpPr>
        <p:spPr>
          <a:xfrm>
            <a:off x="1837899" y="6061370"/>
            <a:ext cx="0" cy="47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328E131A-2D7F-4226-9245-79E58D460280}"/>
              </a:ext>
            </a:extLst>
          </p:cNvPr>
          <p:cNvSpPr txBox="1"/>
          <p:nvPr/>
        </p:nvSpPr>
        <p:spPr>
          <a:xfrm>
            <a:off x="1837899" y="6118363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8F1FF129-271F-46FE-B20C-C6416A253612}"/>
              </a:ext>
            </a:extLst>
          </p:cNvPr>
          <p:cNvSpPr/>
          <p:nvPr/>
        </p:nvSpPr>
        <p:spPr>
          <a:xfrm>
            <a:off x="2971798" y="3068441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Verificar cabeamento e atualizar página</a:t>
            </a:r>
          </a:p>
        </p:txBody>
      </p:sp>
      <p:cxnSp>
        <p:nvCxnSpPr>
          <p:cNvPr id="163" name="Conector reto 162">
            <a:extLst>
              <a:ext uri="{FF2B5EF4-FFF2-40B4-BE49-F238E27FC236}">
                <a16:creationId xmlns:a16="http://schemas.microsoft.com/office/drawing/2014/main" id="{2488AFC6-567C-498F-8DCC-1B0D87CC74EA}"/>
              </a:ext>
            </a:extLst>
          </p:cNvPr>
          <p:cNvCxnSpPr>
            <a:cxnSpLocks/>
          </p:cNvCxnSpPr>
          <p:nvPr/>
        </p:nvCxnSpPr>
        <p:spPr>
          <a:xfrm flipV="1">
            <a:off x="2581277" y="3324540"/>
            <a:ext cx="142872" cy="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6E821551-F505-42A1-878D-1F1ED4E07B7D}"/>
              </a:ext>
            </a:extLst>
          </p:cNvPr>
          <p:cNvCxnSpPr>
            <a:cxnSpLocks/>
            <a:endCxn id="153" idx="1"/>
          </p:cNvCxnSpPr>
          <p:nvPr/>
        </p:nvCxnSpPr>
        <p:spPr>
          <a:xfrm>
            <a:off x="2724149" y="3321326"/>
            <a:ext cx="247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F8CDE1C-D3A6-4261-A3E8-A6F838D5EB68}"/>
              </a:ext>
            </a:extLst>
          </p:cNvPr>
          <p:cNvSpPr txBox="1"/>
          <p:nvPr/>
        </p:nvSpPr>
        <p:spPr>
          <a:xfrm>
            <a:off x="2527392" y="3085711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13CCC61D-1077-4B2C-BEE3-D6A85944626C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4448174" y="3321326"/>
            <a:ext cx="55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D41A53F-70C6-48E0-A68A-2737FDF986E4}"/>
              </a:ext>
            </a:extLst>
          </p:cNvPr>
          <p:cNvCxnSpPr>
            <a:cxnSpLocks/>
          </p:cNvCxnSpPr>
          <p:nvPr/>
        </p:nvCxnSpPr>
        <p:spPr>
          <a:xfrm flipH="1" flipV="1">
            <a:off x="5738017" y="1593852"/>
            <a:ext cx="1" cy="13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C1A1A1B-4771-4AEC-BAB4-E2A5EDEB5D6B}"/>
              </a:ext>
            </a:extLst>
          </p:cNvPr>
          <p:cNvCxnSpPr>
            <a:cxnSpLocks/>
          </p:cNvCxnSpPr>
          <p:nvPr/>
        </p:nvCxnSpPr>
        <p:spPr>
          <a:xfrm flipH="1">
            <a:off x="2724149" y="1593852"/>
            <a:ext cx="3013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A6421A6-A066-4BA4-8024-AECACC871BB4}"/>
              </a:ext>
            </a:extLst>
          </p:cNvPr>
          <p:cNvSpPr txBox="1"/>
          <p:nvPr/>
        </p:nvSpPr>
        <p:spPr>
          <a:xfrm>
            <a:off x="5722906" y="273701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E43AC47-B719-4028-88B4-DCFE19BE2006}"/>
              </a:ext>
            </a:extLst>
          </p:cNvPr>
          <p:cNvCxnSpPr>
            <a:stCxn id="71" idx="3"/>
          </p:cNvCxnSpPr>
          <p:nvPr/>
        </p:nvCxnSpPr>
        <p:spPr>
          <a:xfrm flipV="1">
            <a:off x="4400548" y="5693096"/>
            <a:ext cx="1337469" cy="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5B00F6-4A27-421A-8AAF-B36B534CFE10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738017" y="3696015"/>
            <a:ext cx="1" cy="20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Decisão 56">
            <a:extLst>
              <a:ext uri="{FF2B5EF4-FFF2-40B4-BE49-F238E27FC236}">
                <a16:creationId xmlns:a16="http://schemas.microsoft.com/office/drawing/2014/main" id="{F4418B24-864A-4419-8352-F8E43C61E7C4}"/>
              </a:ext>
            </a:extLst>
          </p:cNvPr>
          <p:cNvSpPr/>
          <p:nvPr/>
        </p:nvSpPr>
        <p:spPr>
          <a:xfrm>
            <a:off x="1105692" y="6539489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Problemas no cadastro?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8FB3A79-E7BB-4B4E-9408-9318EEAE4D27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81277" y="6901422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657C3C7-1E0B-41C9-863F-768514F7293E}"/>
              </a:ext>
            </a:extLst>
          </p:cNvPr>
          <p:cNvSpPr txBox="1"/>
          <p:nvPr/>
        </p:nvSpPr>
        <p:spPr>
          <a:xfrm>
            <a:off x="2527391" y="6631573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66" name="Fluxograma: Processo Predefinido 65">
            <a:extLst>
              <a:ext uri="{FF2B5EF4-FFF2-40B4-BE49-F238E27FC236}">
                <a16:creationId xmlns:a16="http://schemas.microsoft.com/office/drawing/2014/main" id="{536977DB-5730-456F-A486-0121B1E4E894}"/>
              </a:ext>
            </a:extLst>
          </p:cNvPr>
          <p:cNvSpPr/>
          <p:nvPr/>
        </p:nvSpPr>
        <p:spPr>
          <a:xfrm>
            <a:off x="3057524" y="6539489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Atualizar dados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3EE57CFE-327E-45E5-8F82-A63DCF5F8F6E}"/>
              </a:ext>
            </a:extLst>
          </p:cNvPr>
          <p:cNvCxnSpPr/>
          <p:nvPr/>
        </p:nvCxnSpPr>
        <p:spPr>
          <a:xfrm flipV="1">
            <a:off x="4400548" y="6901422"/>
            <a:ext cx="1337469" cy="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6276163-86A4-4909-90D9-A264F4B8172C}"/>
              </a:ext>
            </a:extLst>
          </p:cNvPr>
          <p:cNvCxnSpPr>
            <a:cxnSpLocks/>
          </p:cNvCxnSpPr>
          <p:nvPr/>
        </p:nvCxnSpPr>
        <p:spPr>
          <a:xfrm>
            <a:off x="5731746" y="5570908"/>
            <a:ext cx="11828" cy="25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A8C4B2E-8790-4A81-AE21-C854B5FFB363}"/>
              </a:ext>
            </a:extLst>
          </p:cNvPr>
          <p:cNvCxnSpPr/>
          <p:nvPr/>
        </p:nvCxnSpPr>
        <p:spPr>
          <a:xfrm>
            <a:off x="1837899" y="7266813"/>
            <a:ext cx="0" cy="47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Processo Predefinido 75">
            <a:extLst>
              <a:ext uri="{FF2B5EF4-FFF2-40B4-BE49-F238E27FC236}">
                <a16:creationId xmlns:a16="http://schemas.microsoft.com/office/drawing/2014/main" id="{56D6A018-A312-40C0-841D-76CDFAAC1AEF}"/>
              </a:ext>
            </a:extLst>
          </p:cNvPr>
          <p:cNvSpPr/>
          <p:nvPr/>
        </p:nvSpPr>
        <p:spPr>
          <a:xfrm>
            <a:off x="1166387" y="7753758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Solicitar técnico no cliente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4CA7EF3-27EC-4C76-AFD6-3569CC23B2D3}"/>
              </a:ext>
            </a:extLst>
          </p:cNvPr>
          <p:cNvSpPr txBox="1"/>
          <p:nvPr/>
        </p:nvSpPr>
        <p:spPr>
          <a:xfrm>
            <a:off x="1837899" y="7356945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9EBD1979-A649-4129-BA70-9A7249FF3F91}"/>
              </a:ext>
            </a:extLst>
          </p:cNvPr>
          <p:cNvCxnSpPr>
            <a:cxnSpLocks/>
          </p:cNvCxnSpPr>
          <p:nvPr/>
        </p:nvCxnSpPr>
        <p:spPr>
          <a:xfrm flipV="1">
            <a:off x="2483917" y="8101526"/>
            <a:ext cx="3256085" cy="2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ECC83D-CB96-47F9-9631-C6B9E2C83F8C}"/>
              </a:ext>
            </a:extLst>
          </p:cNvPr>
          <p:cNvSpPr/>
          <p:nvPr/>
        </p:nvSpPr>
        <p:spPr>
          <a:xfrm>
            <a:off x="3081617" y="258724"/>
            <a:ext cx="28414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Fluxograma</a:t>
            </a:r>
          </a:p>
        </p:txBody>
      </p:sp>
    </p:spTree>
    <p:extLst>
      <p:ext uri="{BB962C8B-B14F-4D97-AF65-F5344CB8AC3E}">
        <p14:creationId xmlns:p14="http://schemas.microsoft.com/office/powerpoint/2010/main" val="11782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56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THAIS CAMPOS DE OLIVEIRA</cp:lastModifiedBy>
  <cp:revision>18</cp:revision>
  <dcterms:created xsi:type="dcterms:W3CDTF">2021-05-11T15:14:13Z</dcterms:created>
  <dcterms:modified xsi:type="dcterms:W3CDTF">2021-05-11T20:50:52Z</dcterms:modified>
</cp:coreProperties>
</file>