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A0"/>
    <a:srgbClr val="57A44F"/>
    <a:srgbClr val="333333"/>
    <a:srgbClr val="76AC3D"/>
    <a:srgbClr val="55A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C504-8778-4D8C-9EC0-1EB600184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2CA8FB-08C7-4761-AC75-D2E9FB56A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24DA1-03D4-4242-B965-D90073F9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11FBD-F343-4FA2-AA23-9B71113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C9A392-348D-46CA-ADEC-53785E72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6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E386D-DFD9-4EFB-9310-4743B50F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AB2D7-EC36-4B07-BB98-04F2FDB4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3A77C-16FE-414A-8E32-2500EA64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12232-71C6-4D71-9B2B-DA0F3BA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2B8B2-6482-4435-9298-215CD4BB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1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AA11DE-FFF6-4BE1-9A89-79929E52B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328B5-EA48-40EE-B738-6AEFA3F4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94C1F-6CEB-4ECD-8719-D743DC8F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9A040-3C57-41F9-8A08-557BA2FF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A43F0-FD68-4643-882D-832BB05A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75D-76CE-426A-B7CE-291447E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DEC0B-FE4B-4495-9C33-1F2C5665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3D842-0A7A-485D-9D6A-3CB2F8C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05741-DA55-409C-ABDC-53FCF6F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62851-68AF-4D03-9D80-D0E62B5C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7838A-0CAC-4EB6-A558-4DA3E832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22E62-9B54-4835-835B-83EDB51D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76723-8B1C-434D-B6DA-8BB4704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A81E8-964F-4BFC-B677-E5CC42F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8EAC3-2B5A-48BB-A68A-84E30A26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1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C87-A586-4D01-82A9-D62E1FC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54191-AFDA-416C-B2C9-DFE34C06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53FAEB-1D19-44F1-A364-2C44DAC9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AA7D31-A30F-4994-BCFE-A6F1D6BB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1405D-C53E-4ABD-8778-681268AD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43D54-C27E-44E6-84D0-65080B9E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8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0C95F-0B66-45B6-9403-A3014785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EA3B80-EA26-44F9-9C85-28A1DFDF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F10CB-36CE-4839-BECB-C90ACFE5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D7B15E-4DD7-4BBB-AA72-F57F3F33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FF171F-3F58-417E-A4DB-A31671CA0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04B535-96CC-4117-8DF4-9F6E9BD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D011E6-7036-46F6-BFC5-F041539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3D53CB-C7A1-41BA-9FA8-333D80B5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33E5E-5A69-4D7F-9CAA-8F9EF48D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461F26-6E34-45DD-8D05-00AD752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D18F71-AD73-4CCF-B720-331EA03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929FBB-97A2-463B-8F74-7E1B561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0CD7B1-C707-46E9-975C-48921F73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915970-B67C-4C7C-8393-CC3DCBDE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11207E-9A5A-4B3A-97AD-BF4CB1F2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1FD88-308A-4DFA-AEDA-3568F1F7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2E02D-CDC9-4EA7-9F5C-C12A524A2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717130-99A9-4FA1-AE72-A52CC994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36E6D5-FEB6-47AB-8CDA-DBC8EDC1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4FF221-80CF-4712-AD72-F2CF2B4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9D404-2A31-4481-81A1-9F936DD9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1FA9-E7E0-472C-ADBB-7B808F4C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313176-2588-457A-8442-8BFD45A4A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335D4C-0633-48A6-8040-3C424276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0343A7-AB88-4CFE-A234-E604735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AC735-B4CF-4464-B49D-5F354D0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AFBD6-A927-4263-B00D-9CA85DA7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86A9D9-4402-456C-BB93-C0CA3FD1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A45D95-9DF3-4E3F-B9C9-E17831F1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3A5CF-4166-4970-8A41-83AA1BEBE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8419-75C5-4F36-A128-82CCDB629AB7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4FA93-7857-42E3-9576-C031C69EA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D8AD4-8C33-4A88-B551-A74F6374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27CB-F5F1-414D-8C90-29AC95E5C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0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75FD25-D0DE-4A44-A393-7DA5692A33DE}"/>
              </a:ext>
            </a:extLst>
          </p:cNvPr>
          <p:cNvGrpSpPr/>
          <p:nvPr/>
        </p:nvGrpSpPr>
        <p:grpSpPr>
          <a:xfrm>
            <a:off x="3412826" y="3710605"/>
            <a:ext cx="891559" cy="868025"/>
            <a:chOff x="1781057" y="2166985"/>
            <a:chExt cx="1063050" cy="111101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C4974D2E-0382-4AA5-A495-76D27ED9B887}"/>
                </a:ext>
              </a:extLst>
            </p:cNvPr>
            <p:cNvGrpSpPr/>
            <p:nvPr/>
          </p:nvGrpSpPr>
          <p:grpSpPr>
            <a:xfrm>
              <a:off x="1781057" y="2166985"/>
              <a:ext cx="1063050" cy="1111016"/>
              <a:chOff x="195299" y="2603463"/>
              <a:chExt cx="1435583" cy="1453392"/>
            </a:xfrm>
          </p:grpSpPr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5FA8DC1C-4DD6-4C6F-91EE-11BA82E53013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3BE5CAC4-99C6-40E0-944F-997A0FDDBF02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10" name="Picture 2" descr="Ícone plano do roteador com sinal - Baixar PNG/SVG Transparente">
              <a:extLst>
                <a:ext uri="{FF2B5EF4-FFF2-40B4-BE49-F238E27FC236}">
                  <a16:creationId xmlns:a16="http://schemas.microsoft.com/office/drawing/2014/main" id="{0614E51E-1ED5-493B-8592-1E0BF4F63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3443" y="2277650"/>
              <a:ext cx="774306" cy="774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E511A65-B064-40CA-A09B-7395DB3653EA}"/>
              </a:ext>
            </a:extLst>
          </p:cNvPr>
          <p:cNvGrpSpPr/>
          <p:nvPr/>
        </p:nvGrpSpPr>
        <p:grpSpPr>
          <a:xfrm>
            <a:off x="7186295" y="1780172"/>
            <a:ext cx="1197242" cy="1212357"/>
            <a:chOff x="8456056" y="2883648"/>
            <a:chExt cx="1197242" cy="1212357"/>
          </a:xfrm>
        </p:grpSpPr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0455202F-6BAF-4BD7-826B-2A3CAC5F316D}"/>
                </a:ext>
              </a:extLst>
            </p:cNvPr>
            <p:cNvGrpSpPr/>
            <p:nvPr/>
          </p:nvGrpSpPr>
          <p:grpSpPr>
            <a:xfrm>
              <a:off x="8456056" y="2883648"/>
              <a:ext cx="1197242" cy="1212357"/>
              <a:chOff x="2527593" y="2082044"/>
              <a:chExt cx="1435583" cy="1453392"/>
            </a:xfrm>
          </p:grpSpPr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AB809818-E796-4916-AA90-5878B90647D0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13B1B7A0-02FD-429A-9106-8FE2ABFA08EE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036" name="Picture 12" descr="Website ícones - Download Gratuito em PNG e SVG">
              <a:extLst>
                <a:ext uri="{FF2B5EF4-FFF2-40B4-BE49-F238E27FC236}">
                  <a16:creationId xmlns:a16="http://schemas.microsoft.com/office/drawing/2014/main" id="{7596DAAB-0CB1-4F7B-AD7B-002BB39CD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7475" y="3129995"/>
              <a:ext cx="735566" cy="735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0" y="0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0" y="6639887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44CE8F8-EBAE-46DB-8511-72DDF41E71A7}"/>
              </a:ext>
            </a:extLst>
          </p:cNvPr>
          <p:cNvGrpSpPr/>
          <p:nvPr/>
        </p:nvGrpSpPr>
        <p:grpSpPr>
          <a:xfrm>
            <a:off x="1098337" y="1771702"/>
            <a:ext cx="1268741" cy="1257006"/>
            <a:chOff x="1106613" y="2838354"/>
            <a:chExt cx="1268741" cy="125700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BD77A3E-87B2-4F4C-948F-30EDE24D6C62}"/>
                </a:ext>
              </a:extLst>
            </p:cNvPr>
            <p:cNvGrpSpPr/>
            <p:nvPr/>
          </p:nvGrpSpPr>
          <p:grpSpPr>
            <a:xfrm>
              <a:off x="1106613" y="2838354"/>
              <a:ext cx="1268741" cy="1257006"/>
              <a:chOff x="195299" y="2603463"/>
              <a:chExt cx="1435583" cy="1453392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9F711C1-5077-4645-B138-EEAF67140045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A2B3275-1C85-42F3-B73C-D5AD5D6E0B6D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6E29C2B8-C1C5-4E18-9386-0A5B6CEDF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22391" r="78261">
                          <a14:foregroundMark x1="34891" y1="28906" x2="34891" y2="28906"/>
                          <a14:foregroundMark x1="38478" y1="22070" x2="38478" y2="22070"/>
                          <a14:foregroundMark x1="36848" y1="38672" x2="36848" y2="38672"/>
                          <a14:foregroundMark x1="45870" y1="43750" x2="45870" y2="43750"/>
                          <a14:foregroundMark x1="53696" y1="44531" x2="53696" y2="44531"/>
                          <a14:foregroundMark x1="54783" y1="74805" x2="54783" y2="74805"/>
                          <a14:foregroundMark x1="45870" y1="76563" x2="45870" y2="76563"/>
                          <a14:foregroundMark x1="62826" y1="69922" x2="62826" y2="69922"/>
                          <a14:foregroundMark x1="64022" y1="59766" x2="64022" y2="59766"/>
                          <a14:foregroundMark x1="60978" y1="55664" x2="60978" y2="556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6" r="22206"/>
            <a:stretch/>
          </p:blipFill>
          <p:spPr>
            <a:xfrm>
              <a:off x="1244227" y="2993850"/>
              <a:ext cx="938942" cy="942725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7ECD3DD-8813-4F37-B0CC-60C41CA55731}"/>
              </a:ext>
            </a:extLst>
          </p:cNvPr>
          <p:cNvGrpSpPr/>
          <p:nvPr/>
        </p:nvGrpSpPr>
        <p:grpSpPr>
          <a:xfrm>
            <a:off x="3200137" y="1802159"/>
            <a:ext cx="1268741" cy="1257007"/>
            <a:chOff x="2011526" y="2843427"/>
            <a:chExt cx="1063050" cy="111101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9F7CFF8-F9AD-4096-A8D1-198FF517FAFF}"/>
                </a:ext>
              </a:extLst>
            </p:cNvPr>
            <p:cNvGrpSpPr/>
            <p:nvPr/>
          </p:nvGrpSpPr>
          <p:grpSpPr>
            <a:xfrm>
              <a:off x="2011526" y="2843427"/>
              <a:ext cx="1063050" cy="1111017"/>
              <a:chOff x="2527593" y="2082044"/>
              <a:chExt cx="1435583" cy="1453392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6E79236-6530-400F-8671-B74162547AFD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68EF06F-FD31-4B6A-8F08-9107D6630F1D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99D5D7A2-559B-4EF4-B2C6-342432E2E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30435" r="69783">
                          <a14:foregroundMark x1="43478" y1="77148" x2="43478" y2="77148"/>
                          <a14:foregroundMark x1="61413" y1="51172" x2="61413" y2="51172"/>
                          <a14:foregroundMark x1="62065" y1="37500" x2="62065" y2="37500"/>
                          <a14:foregroundMark x1="61087" y1="25195" x2="61087" y2="25195"/>
                          <a14:foregroundMark x1="61196" y1="13867" x2="61196" y2="13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0" r="31301"/>
            <a:stretch/>
          </p:blipFill>
          <p:spPr>
            <a:xfrm>
              <a:off x="2296248" y="2983675"/>
              <a:ext cx="585970" cy="860213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F5711C45-C064-46BD-AB8F-CD710594E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3400" y1="21000" x2="13400" y2="21000"/>
                          <a14:foregroundMark x1="20600" y1="27600" x2="21600" y2="29000"/>
                          <a14:foregroundMark x1="15600" y1="13600" x2="8600" y2="27200"/>
                          <a14:foregroundMark x1="26400" y1="23200" x2="20800" y2="27800"/>
                          <a14:foregroundMark x1="41600" y1="40600" x2="57400" y2="33400"/>
                          <a14:foregroundMark x1="61800" y1="27200" x2="64600" y2="32000"/>
                          <a14:foregroundMark x1="53200" y1="20200" x2="58600" y2="23600"/>
                          <a14:foregroundMark x1="65800" y1="36000" x2="67000" y2="46600"/>
                          <a14:foregroundMark x1="79200" y1="49200" x2="88000" y2="77200"/>
                          <a14:foregroundMark x1="60200" y1="57400" x2="65600" y2="48200"/>
                          <a14:foregroundMark x1="50400" y1="19000" x2="39800" y2="16200"/>
                          <a14:foregroundMark x1="18800" y1="29000" x2="17200" y2="38800"/>
                          <a14:foregroundMark x1="19200" y1="48200" x2="20000" y2="51000"/>
                          <a14:foregroundMark x1="21200" y1="55800" x2="18800" y2="50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28886" flipH="1">
              <a:off x="2136575" y="3255702"/>
              <a:ext cx="249252" cy="249252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8D846ED-62E9-4DC6-9B2D-71C5FEF3E641}"/>
              </a:ext>
            </a:extLst>
          </p:cNvPr>
          <p:cNvGrpSpPr/>
          <p:nvPr/>
        </p:nvGrpSpPr>
        <p:grpSpPr>
          <a:xfrm>
            <a:off x="5853416" y="5131100"/>
            <a:ext cx="1270291" cy="1264267"/>
            <a:chOff x="4656796" y="4575720"/>
            <a:chExt cx="1270291" cy="1264267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38C906AE-207E-456D-BAE2-660657F9F9D1}"/>
                </a:ext>
              </a:extLst>
            </p:cNvPr>
            <p:cNvGrpSpPr/>
            <p:nvPr/>
          </p:nvGrpSpPr>
          <p:grpSpPr>
            <a:xfrm>
              <a:off x="4656796" y="4575720"/>
              <a:ext cx="1270291" cy="1264267"/>
              <a:chOff x="2527593" y="2082044"/>
              <a:chExt cx="1435583" cy="1453392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B7EDC2EA-0CF4-4560-90B0-0E4E06C6B614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7730F484-BE4A-4818-BEA2-2871B74B29FC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CC7471FA-08F2-4CAD-BF83-F63F8EA4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235" y="4778292"/>
              <a:ext cx="888245" cy="888245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44F52BC-DB12-4498-92EB-B7A8AF7BE62D}"/>
              </a:ext>
            </a:extLst>
          </p:cNvPr>
          <p:cNvGrpSpPr/>
          <p:nvPr/>
        </p:nvGrpSpPr>
        <p:grpSpPr>
          <a:xfrm>
            <a:off x="5866732" y="3282872"/>
            <a:ext cx="1268741" cy="1279442"/>
            <a:chOff x="8660050" y="2838354"/>
            <a:chExt cx="1182509" cy="1217668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72E8F8B3-BEBD-44F4-A015-472CD0294FE2}"/>
                </a:ext>
              </a:extLst>
            </p:cNvPr>
            <p:cNvGrpSpPr/>
            <p:nvPr/>
          </p:nvGrpSpPr>
          <p:grpSpPr>
            <a:xfrm>
              <a:off x="8660050" y="2838354"/>
              <a:ext cx="1182509" cy="1217668"/>
              <a:chOff x="195299" y="2603463"/>
              <a:chExt cx="1435583" cy="1453392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86E9583B-FC0F-4E94-8701-1DBE7A8E3CB9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36FA30A-7DEC-4B81-AA6C-5A7E4DB7AA95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030" name="Picture 6" descr="Nuvem - ícones de clima grátis">
              <a:extLst>
                <a:ext uri="{FF2B5EF4-FFF2-40B4-BE49-F238E27FC236}">
                  <a16:creationId xmlns:a16="http://schemas.microsoft.com/office/drawing/2014/main" id="{108B4831-D455-4A9E-BC11-FAC879F59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893" y="2911467"/>
              <a:ext cx="968616" cy="968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FC8659C-2034-4E19-A5B3-7526E9A36807}"/>
              </a:ext>
            </a:extLst>
          </p:cNvPr>
          <p:cNvGrpSpPr/>
          <p:nvPr/>
        </p:nvGrpSpPr>
        <p:grpSpPr>
          <a:xfrm>
            <a:off x="9447633" y="789749"/>
            <a:ext cx="1275339" cy="1212357"/>
            <a:chOff x="8898264" y="414192"/>
            <a:chExt cx="1275339" cy="1212357"/>
          </a:xfrm>
        </p:grpSpPr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D82ACD27-B736-4630-AF05-D37130C23710}"/>
                </a:ext>
              </a:extLst>
            </p:cNvPr>
            <p:cNvGrpSpPr/>
            <p:nvPr/>
          </p:nvGrpSpPr>
          <p:grpSpPr>
            <a:xfrm>
              <a:off x="8898264" y="414192"/>
              <a:ext cx="1275339" cy="1212357"/>
              <a:chOff x="2527593" y="2082044"/>
              <a:chExt cx="1435583" cy="1453392"/>
            </a:xfrm>
          </p:grpSpPr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E9A4291E-CE46-4293-B5F1-46A27716218B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DACE888-18B4-4C2F-AA88-8EB01CC40FD7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16FB88C9-2501-4101-92A9-EE50F7A2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093" y="519186"/>
              <a:ext cx="1019537" cy="1019537"/>
            </a:xfrm>
            <a:prstGeom prst="rect">
              <a:avLst/>
            </a:prstGeom>
          </p:spPr>
        </p:pic>
      </p:grpSp>
      <p:pic>
        <p:nvPicPr>
          <p:cNvPr id="1032" name="Picture 8" descr="Hand Graving Smartphone free vector icons designed by Freepik | Mobile icon,  Free icons, Phone icon">
            <a:extLst>
              <a:ext uri="{FF2B5EF4-FFF2-40B4-BE49-F238E27FC236}">
                <a16:creationId xmlns:a16="http://schemas.microsoft.com/office/drawing/2014/main" id="{2FA53C5A-D8F9-4C58-9ABD-2A1898B7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940">
            <a:off x="10438377" y="1455899"/>
            <a:ext cx="629038" cy="6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4" descr="Wifi icon - Free download on Iconfinder">
            <a:extLst>
              <a:ext uri="{FF2B5EF4-FFF2-40B4-BE49-F238E27FC236}">
                <a16:creationId xmlns:a16="http://schemas.microsoft.com/office/drawing/2014/main" id="{EDB3A143-4309-4B26-81FE-8ED8CB09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3528">
            <a:off x="3408083" y="3207628"/>
            <a:ext cx="321251" cy="32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ED3F14C6-0985-43E5-902D-0045A4FDCD1A}"/>
              </a:ext>
            </a:extLst>
          </p:cNvPr>
          <p:cNvSpPr txBox="1"/>
          <p:nvPr/>
        </p:nvSpPr>
        <p:spPr>
          <a:xfrm>
            <a:off x="818763" y="2999210"/>
            <a:ext cx="183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Plantação</a:t>
            </a:r>
          </a:p>
          <a:p>
            <a:endParaRPr lang="pt-BR" dirty="0"/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BB8AEE9-08B9-4D53-97F2-EE032A1C6F16}"/>
              </a:ext>
            </a:extLst>
          </p:cNvPr>
          <p:cNvGrpSpPr/>
          <p:nvPr/>
        </p:nvGrpSpPr>
        <p:grpSpPr>
          <a:xfrm>
            <a:off x="-73153" y="252072"/>
            <a:ext cx="2618207" cy="1193549"/>
            <a:chOff x="5212740" y="370632"/>
            <a:chExt cx="2618207" cy="1193549"/>
          </a:xfrm>
        </p:grpSpPr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9934BB61-D0C3-45D6-88BA-230AB755F0BA}"/>
                </a:ext>
              </a:extLst>
            </p:cNvPr>
            <p:cNvSpPr/>
            <p:nvPr/>
          </p:nvSpPr>
          <p:spPr>
            <a:xfrm>
              <a:off x="5360565" y="393441"/>
              <a:ext cx="2470382" cy="1011691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7A6AA431-E9D9-4578-8461-13CB349757D0}"/>
                </a:ext>
              </a:extLst>
            </p:cNvPr>
            <p:cNvSpPr txBox="1"/>
            <p:nvPr/>
          </p:nvSpPr>
          <p:spPr>
            <a:xfrm>
              <a:off x="5212740" y="370632"/>
              <a:ext cx="18265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b="1" dirty="0">
                  <a:solidFill>
                    <a:srgbClr val="EAEAA0"/>
                  </a:solidFill>
                </a:rPr>
                <a:t>HLD</a:t>
              </a:r>
              <a:endParaRPr lang="pt-BR" b="1" dirty="0">
                <a:solidFill>
                  <a:srgbClr val="EAEAA0"/>
                </a:solidFill>
              </a:endParaRPr>
            </a:p>
            <a:p>
              <a:endParaRPr lang="pt-BR" dirty="0"/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F4F21384-28AE-48C1-9EBC-A252E2DFEC8F}"/>
                </a:ext>
              </a:extLst>
            </p:cNvPr>
            <p:cNvSpPr txBox="1"/>
            <p:nvPr/>
          </p:nvSpPr>
          <p:spPr>
            <a:xfrm>
              <a:off x="5236071" y="979406"/>
              <a:ext cx="182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57A44F"/>
                  </a:solidFill>
                </a:rPr>
                <a:t>High </a:t>
              </a:r>
              <a:r>
                <a:rPr lang="pt-BR" sz="1400" b="1" dirty="0" err="1">
                  <a:solidFill>
                    <a:srgbClr val="57A44F"/>
                  </a:solidFill>
                </a:rPr>
                <a:t>Level</a:t>
              </a:r>
              <a:r>
                <a:rPr lang="pt-BR" sz="1400" b="1" dirty="0">
                  <a:solidFill>
                    <a:srgbClr val="57A44F"/>
                  </a:solidFill>
                </a:rPr>
                <a:t> Design</a:t>
              </a:r>
            </a:p>
            <a:p>
              <a:endParaRPr lang="pt-BR" dirty="0"/>
            </a:p>
          </p:txBody>
        </p: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B568A949-CF99-48B3-88BA-E09CAC7F786F}"/>
                </a:ext>
              </a:extLst>
            </p:cNvPr>
            <p:cNvGrpSpPr/>
            <p:nvPr/>
          </p:nvGrpSpPr>
          <p:grpSpPr>
            <a:xfrm>
              <a:off x="6853726" y="457262"/>
              <a:ext cx="852727" cy="873182"/>
              <a:chOff x="4515232" y="1784258"/>
              <a:chExt cx="3157057" cy="3310506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5A2D22EE-4C29-41E9-BDA4-D838FA0446C6}"/>
                  </a:ext>
                </a:extLst>
              </p:cNvPr>
              <p:cNvSpPr/>
              <p:nvPr/>
            </p:nvSpPr>
            <p:spPr>
              <a:xfrm>
                <a:off x="4515232" y="1784258"/>
                <a:ext cx="3157057" cy="3310506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3F67C070-0CAE-490E-A5A0-D32D4DCDBA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19" t="25472" r="6706" b="14462"/>
              <a:stretch/>
            </p:blipFill>
            <p:spPr>
              <a:xfrm>
                <a:off x="4828577" y="2759739"/>
                <a:ext cx="2534844" cy="1664643"/>
              </a:xfrm>
              <a:prstGeom prst="rect">
                <a:avLst/>
              </a:prstGeom>
            </p:spPr>
          </p:pic>
        </p:grp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A84B321-5294-445D-9EC9-7820E29430E1}"/>
              </a:ext>
            </a:extLst>
          </p:cNvPr>
          <p:cNvGrpSpPr/>
          <p:nvPr/>
        </p:nvGrpSpPr>
        <p:grpSpPr>
          <a:xfrm>
            <a:off x="3231424" y="5122689"/>
            <a:ext cx="1270291" cy="1257007"/>
            <a:chOff x="2815274" y="4547444"/>
            <a:chExt cx="1270291" cy="1257007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4DA1BAFB-2E01-4C99-BC03-059FC127509E}"/>
                </a:ext>
              </a:extLst>
            </p:cNvPr>
            <p:cNvGrpSpPr/>
            <p:nvPr/>
          </p:nvGrpSpPr>
          <p:grpSpPr>
            <a:xfrm>
              <a:off x="2815274" y="4547444"/>
              <a:ext cx="1270291" cy="1257007"/>
              <a:chOff x="195299" y="2603463"/>
              <a:chExt cx="1435583" cy="1453392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451220F8-59AE-4A91-9370-77BA52E17E2B}"/>
                  </a:ext>
                </a:extLst>
              </p:cNvPr>
              <p:cNvSpPr/>
              <p:nvPr/>
            </p:nvSpPr>
            <p:spPr>
              <a:xfrm>
                <a:off x="195299" y="2603463"/>
                <a:ext cx="1435583" cy="1453392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3A8C8A2D-D2EA-4DB7-A400-EFE57D88CA2A}"/>
                  </a:ext>
                </a:extLst>
              </p:cNvPr>
              <p:cNvSpPr/>
              <p:nvPr/>
            </p:nvSpPr>
            <p:spPr>
              <a:xfrm>
                <a:off x="262657" y="2659155"/>
                <a:ext cx="1299377" cy="1328377"/>
              </a:xfrm>
              <a:prstGeom prst="ellipse">
                <a:avLst/>
              </a:prstGeom>
              <a:solidFill>
                <a:srgbClr val="333333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8" name="Picture 2" descr="ícone Servidor Livre de Windows 8 Icon">
              <a:extLst>
                <a:ext uri="{FF2B5EF4-FFF2-40B4-BE49-F238E27FC236}">
                  <a16:creationId xmlns:a16="http://schemas.microsoft.com/office/drawing/2014/main" id="{D0B808CD-EA35-4873-A341-BD39BA802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>
                          <a14:foregroundMark x1="35111" y1="36000" x2="35111" y2="36000"/>
                          <a14:foregroundMark x1="34667" y1="24000" x2="34667" y2="24000"/>
                          <a14:foregroundMark x1="92444" y1="41778" x2="92444" y2="41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940" y="4791578"/>
              <a:ext cx="791934" cy="79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2981478-54A0-44DC-88EF-38B6F5F25948}"/>
              </a:ext>
            </a:extLst>
          </p:cNvPr>
          <p:cNvGrpSpPr/>
          <p:nvPr/>
        </p:nvGrpSpPr>
        <p:grpSpPr>
          <a:xfrm>
            <a:off x="9461526" y="2753492"/>
            <a:ext cx="1275339" cy="1212357"/>
            <a:chOff x="10614857" y="3030571"/>
            <a:chExt cx="1275339" cy="1212357"/>
          </a:xfrm>
        </p:grpSpPr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D5A7316C-3D0E-45C3-B42F-71A274818BB4}"/>
                </a:ext>
              </a:extLst>
            </p:cNvPr>
            <p:cNvGrpSpPr/>
            <p:nvPr/>
          </p:nvGrpSpPr>
          <p:grpSpPr>
            <a:xfrm>
              <a:off x="10614857" y="3030571"/>
              <a:ext cx="1275339" cy="1212357"/>
              <a:chOff x="2527593" y="2082044"/>
              <a:chExt cx="1435583" cy="1453392"/>
            </a:xfrm>
          </p:grpSpPr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AE21A830-C1AA-45AF-A0B5-F5B7A5B75530}"/>
                  </a:ext>
                </a:extLst>
              </p:cNvPr>
              <p:cNvSpPr/>
              <p:nvPr/>
            </p:nvSpPr>
            <p:spPr>
              <a:xfrm>
                <a:off x="2527593" y="2082044"/>
                <a:ext cx="1435583" cy="145339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011619FA-3E4D-43F5-8FD1-C3EBC55B0C1C}"/>
                  </a:ext>
                </a:extLst>
              </p:cNvPr>
              <p:cNvSpPr/>
              <p:nvPr/>
            </p:nvSpPr>
            <p:spPr>
              <a:xfrm>
                <a:off x="2594575" y="2137736"/>
                <a:ext cx="1299377" cy="1328377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123" name="Imagem 122">
              <a:extLst>
                <a:ext uri="{FF2B5EF4-FFF2-40B4-BE49-F238E27FC236}">
                  <a16:creationId xmlns:a16="http://schemas.microsoft.com/office/drawing/2014/main" id="{435E579C-251B-47E8-BC38-A060CA8B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686" y="3135565"/>
              <a:ext cx="1019537" cy="1019537"/>
            </a:xfrm>
            <a:prstGeom prst="rect">
              <a:avLst/>
            </a:prstGeom>
          </p:spPr>
        </p:pic>
      </p:grpSp>
      <p:pic>
        <p:nvPicPr>
          <p:cNvPr id="1034" name="Picture 10" descr="Ícone de laptop simples - Baixar PNG/SVG Transparente">
            <a:extLst>
              <a:ext uri="{FF2B5EF4-FFF2-40B4-BE49-F238E27FC236}">
                <a16:creationId xmlns:a16="http://schemas.microsoft.com/office/drawing/2014/main" id="{EADF95EB-2164-4B30-A797-F740C114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61" y="3323526"/>
            <a:ext cx="808761" cy="80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Seta: da Esquerda para a Direita 138">
            <a:extLst>
              <a:ext uri="{FF2B5EF4-FFF2-40B4-BE49-F238E27FC236}">
                <a16:creationId xmlns:a16="http://schemas.microsoft.com/office/drawing/2014/main" id="{4E536F3A-B9A2-4D54-9AD5-466E98772F1B}"/>
              </a:ext>
            </a:extLst>
          </p:cNvPr>
          <p:cNvSpPr/>
          <p:nvPr/>
        </p:nvSpPr>
        <p:spPr>
          <a:xfrm rot="5400000">
            <a:off x="3546960" y="3277423"/>
            <a:ext cx="578537" cy="21091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Seta: para Baixo 140">
            <a:extLst>
              <a:ext uri="{FF2B5EF4-FFF2-40B4-BE49-F238E27FC236}">
                <a16:creationId xmlns:a16="http://schemas.microsoft.com/office/drawing/2014/main" id="{4BA400C1-70CE-44F5-A656-AC8E29BE8D07}"/>
              </a:ext>
            </a:extLst>
          </p:cNvPr>
          <p:cNvSpPr/>
          <p:nvPr/>
        </p:nvSpPr>
        <p:spPr>
          <a:xfrm rot="16200000">
            <a:off x="2679869" y="2090930"/>
            <a:ext cx="218112" cy="6570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Seta: para Baixo 142">
            <a:extLst>
              <a:ext uri="{FF2B5EF4-FFF2-40B4-BE49-F238E27FC236}">
                <a16:creationId xmlns:a16="http://schemas.microsoft.com/office/drawing/2014/main" id="{26C57EFE-2F90-40AB-94F4-9D9130C74B77}"/>
              </a:ext>
            </a:extLst>
          </p:cNvPr>
          <p:cNvSpPr/>
          <p:nvPr/>
        </p:nvSpPr>
        <p:spPr>
          <a:xfrm rot="13309647" flipH="1">
            <a:off x="7005102" y="2809125"/>
            <a:ext cx="240065" cy="5752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BB494C4-13F7-4701-98EC-704C541AEB2C}"/>
              </a:ext>
            </a:extLst>
          </p:cNvPr>
          <p:cNvSpPr/>
          <p:nvPr/>
        </p:nvSpPr>
        <p:spPr>
          <a:xfrm>
            <a:off x="8450515" y="2310386"/>
            <a:ext cx="914400" cy="1728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Seta: para Baixo 143">
            <a:extLst>
              <a:ext uri="{FF2B5EF4-FFF2-40B4-BE49-F238E27FC236}">
                <a16:creationId xmlns:a16="http://schemas.microsoft.com/office/drawing/2014/main" id="{79F12893-5CFD-41F0-961E-ECE6BC9F1C40}"/>
              </a:ext>
            </a:extLst>
          </p:cNvPr>
          <p:cNvSpPr/>
          <p:nvPr/>
        </p:nvSpPr>
        <p:spPr>
          <a:xfrm rot="13309647" flipH="1">
            <a:off x="9349600" y="1901205"/>
            <a:ext cx="240065" cy="5752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5" name="Seta: para Baixo 144">
            <a:extLst>
              <a:ext uri="{FF2B5EF4-FFF2-40B4-BE49-F238E27FC236}">
                <a16:creationId xmlns:a16="http://schemas.microsoft.com/office/drawing/2014/main" id="{60A7696E-865C-40BB-808D-1131F64B995F}"/>
              </a:ext>
            </a:extLst>
          </p:cNvPr>
          <p:cNvSpPr/>
          <p:nvPr/>
        </p:nvSpPr>
        <p:spPr>
          <a:xfrm rot="8290353" flipH="1" flipV="1">
            <a:off x="9330298" y="2285447"/>
            <a:ext cx="240065" cy="5752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6" name="Seta: da Esquerda para a Direita 145">
            <a:extLst>
              <a:ext uri="{FF2B5EF4-FFF2-40B4-BE49-F238E27FC236}">
                <a16:creationId xmlns:a16="http://schemas.microsoft.com/office/drawing/2014/main" id="{79EBD90B-097F-4E3F-8116-A1E026F0D949}"/>
              </a:ext>
            </a:extLst>
          </p:cNvPr>
          <p:cNvSpPr/>
          <p:nvPr/>
        </p:nvSpPr>
        <p:spPr>
          <a:xfrm rot="5400000">
            <a:off x="6258995" y="4733703"/>
            <a:ext cx="477586" cy="23135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Seta: da Esquerda para a Direita 146">
            <a:extLst>
              <a:ext uri="{FF2B5EF4-FFF2-40B4-BE49-F238E27FC236}">
                <a16:creationId xmlns:a16="http://schemas.microsoft.com/office/drawing/2014/main" id="{22ED760C-4103-413D-BBB5-7B1AEB21A836}"/>
              </a:ext>
            </a:extLst>
          </p:cNvPr>
          <p:cNvSpPr/>
          <p:nvPr/>
        </p:nvSpPr>
        <p:spPr>
          <a:xfrm rot="5400000">
            <a:off x="3631082" y="4751067"/>
            <a:ext cx="466217" cy="18149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Seta: da Esquerda para a Direita 147">
            <a:extLst>
              <a:ext uri="{FF2B5EF4-FFF2-40B4-BE49-F238E27FC236}">
                <a16:creationId xmlns:a16="http://schemas.microsoft.com/office/drawing/2014/main" id="{189CAA09-824B-48E3-8EB3-7E02B33BAE1E}"/>
              </a:ext>
            </a:extLst>
          </p:cNvPr>
          <p:cNvSpPr/>
          <p:nvPr/>
        </p:nvSpPr>
        <p:spPr>
          <a:xfrm>
            <a:off x="4565862" y="5660720"/>
            <a:ext cx="1226302" cy="21811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5" name="Picture 14" descr="Wifi icon - Free download on Iconfinder">
            <a:extLst>
              <a:ext uri="{FF2B5EF4-FFF2-40B4-BE49-F238E27FC236}">
                <a16:creationId xmlns:a16="http://schemas.microsoft.com/office/drawing/2014/main" id="{D37CA9FE-FE76-48E9-9D82-77974B07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9304">
            <a:off x="8578525" y="2091233"/>
            <a:ext cx="578866" cy="5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0EF5754E-5C22-4C42-AE0C-F968648E5F50}"/>
              </a:ext>
            </a:extLst>
          </p:cNvPr>
          <p:cNvSpPr txBox="1"/>
          <p:nvPr/>
        </p:nvSpPr>
        <p:spPr>
          <a:xfrm>
            <a:off x="2917680" y="1459766"/>
            <a:ext cx="183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Sensor</a:t>
            </a:r>
          </a:p>
          <a:p>
            <a:endParaRPr lang="pt-BR" dirty="0"/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648E5C2E-E327-4F50-A513-38D2A532D23E}"/>
              </a:ext>
            </a:extLst>
          </p:cNvPr>
          <p:cNvSpPr txBox="1"/>
          <p:nvPr/>
        </p:nvSpPr>
        <p:spPr>
          <a:xfrm>
            <a:off x="2984221" y="6321767"/>
            <a:ext cx="183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Servidor</a:t>
            </a:r>
          </a:p>
          <a:p>
            <a:endParaRPr lang="pt-BR" dirty="0"/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E15108E0-55B4-41EF-84A0-939C139D6CD3}"/>
              </a:ext>
            </a:extLst>
          </p:cNvPr>
          <p:cNvSpPr txBox="1"/>
          <p:nvPr/>
        </p:nvSpPr>
        <p:spPr>
          <a:xfrm>
            <a:off x="9191287" y="2213018"/>
            <a:ext cx="183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Usuário</a:t>
            </a:r>
          </a:p>
          <a:p>
            <a:endParaRPr lang="pt-BR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77890827-3453-463B-857D-567B2E541C5C}"/>
              </a:ext>
            </a:extLst>
          </p:cNvPr>
          <p:cNvSpPr txBox="1"/>
          <p:nvPr/>
        </p:nvSpPr>
        <p:spPr>
          <a:xfrm>
            <a:off x="5552537" y="2946774"/>
            <a:ext cx="183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Nuvem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85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0" y="0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0" y="6639887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BB8AEE9-08B9-4D53-97F2-EE032A1C6F16}"/>
              </a:ext>
            </a:extLst>
          </p:cNvPr>
          <p:cNvGrpSpPr/>
          <p:nvPr/>
        </p:nvGrpSpPr>
        <p:grpSpPr>
          <a:xfrm>
            <a:off x="-73153" y="252072"/>
            <a:ext cx="2618207" cy="1193549"/>
            <a:chOff x="5212740" y="370632"/>
            <a:chExt cx="2618207" cy="1193549"/>
          </a:xfrm>
        </p:grpSpPr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9934BB61-D0C3-45D6-88BA-230AB755F0BA}"/>
                </a:ext>
              </a:extLst>
            </p:cNvPr>
            <p:cNvSpPr/>
            <p:nvPr/>
          </p:nvSpPr>
          <p:spPr>
            <a:xfrm>
              <a:off x="5360565" y="393441"/>
              <a:ext cx="2470382" cy="1011691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7A6AA431-E9D9-4578-8461-13CB349757D0}"/>
                </a:ext>
              </a:extLst>
            </p:cNvPr>
            <p:cNvSpPr txBox="1"/>
            <p:nvPr/>
          </p:nvSpPr>
          <p:spPr>
            <a:xfrm>
              <a:off x="5212740" y="370632"/>
              <a:ext cx="18265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b="1" dirty="0">
                  <a:solidFill>
                    <a:srgbClr val="EAEAA0"/>
                  </a:solidFill>
                </a:rPr>
                <a:t>LLD</a:t>
              </a:r>
              <a:endParaRPr lang="pt-BR" b="1" dirty="0">
                <a:solidFill>
                  <a:srgbClr val="EAEAA0"/>
                </a:solidFill>
              </a:endParaRPr>
            </a:p>
            <a:p>
              <a:endParaRPr lang="pt-BR" dirty="0"/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F4F21384-28AE-48C1-9EBC-A252E2DFEC8F}"/>
                </a:ext>
              </a:extLst>
            </p:cNvPr>
            <p:cNvSpPr txBox="1"/>
            <p:nvPr/>
          </p:nvSpPr>
          <p:spPr>
            <a:xfrm>
              <a:off x="5236071" y="979406"/>
              <a:ext cx="182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>
                  <a:solidFill>
                    <a:srgbClr val="57A44F"/>
                  </a:solidFill>
                </a:rPr>
                <a:t>Low</a:t>
              </a:r>
              <a:r>
                <a:rPr lang="pt-BR" sz="1400" b="1" dirty="0">
                  <a:solidFill>
                    <a:srgbClr val="57A44F"/>
                  </a:solidFill>
                </a:rPr>
                <a:t> </a:t>
              </a:r>
              <a:r>
                <a:rPr lang="pt-BR" sz="1400" b="1" dirty="0" err="1">
                  <a:solidFill>
                    <a:srgbClr val="57A44F"/>
                  </a:solidFill>
                </a:rPr>
                <a:t>Level</a:t>
              </a:r>
              <a:r>
                <a:rPr lang="pt-BR" sz="1400" b="1" dirty="0">
                  <a:solidFill>
                    <a:srgbClr val="57A44F"/>
                  </a:solidFill>
                </a:rPr>
                <a:t> Design</a:t>
              </a:r>
            </a:p>
            <a:p>
              <a:endParaRPr lang="pt-BR" dirty="0"/>
            </a:p>
          </p:txBody>
        </p: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B568A949-CF99-48B3-88BA-E09CAC7F786F}"/>
                </a:ext>
              </a:extLst>
            </p:cNvPr>
            <p:cNvGrpSpPr/>
            <p:nvPr/>
          </p:nvGrpSpPr>
          <p:grpSpPr>
            <a:xfrm>
              <a:off x="6853726" y="457262"/>
              <a:ext cx="852727" cy="873182"/>
              <a:chOff x="4515232" y="1784258"/>
              <a:chExt cx="3157057" cy="3310506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5A2D22EE-4C29-41E9-BDA4-D838FA0446C6}"/>
                  </a:ext>
                </a:extLst>
              </p:cNvPr>
              <p:cNvSpPr/>
              <p:nvPr/>
            </p:nvSpPr>
            <p:spPr>
              <a:xfrm>
                <a:off x="4515232" y="1784258"/>
                <a:ext cx="3157057" cy="3310506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3F67C070-0CAE-490E-A5A0-D32D4DCDBA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19" t="25472" r="6706" b="14462"/>
              <a:stretch/>
            </p:blipFill>
            <p:spPr>
              <a:xfrm>
                <a:off x="4828577" y="2759739"/>
                <a:ext cx="2534844" cy="16646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953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243A374-E963-4757-96D7-BBC1F5657DD0}"/>
              </a:ext>
            </a:extLst>
          </p:cNvPr>
          <p:cNvSpPr/>
          <p:nvPr/>
        </p:nvSpPr>
        <p:spPr>
          <a:xfrm>
            <a:off x="0" y="0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EB3EB8A-7C9E-4E3D-B02C-D2FC7F5CAC75}"/>
              </a:ext>
            </a:extLst>
          </p:cNvPr>
          <p:cNvSpPr/>
          <p:nvPr/>
        </p:nvSpPr>
        <p:spPr>
          <a:xfrm>
            <a:off x="0" y="6639887"/>
            <a:ext cx="12192000" cy="218113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BB8AEE9-08B9-4D53-97F2-EE032A1C6F16}"/>
              </a:ext>
            </a:extLst>
          </p:cNvPr>
          <p:cNvGrpSpPr/>
          <p:nvPr/>
        </p:nvGrpSpPr>
        <p:grpSpPr>
          <a:xfrm>
            <a:off x="-73153" y="252072"/>
            <a:ext cx="2618207" cy="1193549"/>
            <a:chOff x="5212740" y="370632"/>
            <a:chExt cx="2618207" cy="1193549"/>
          </a:xfrm>
        </p:grpSpPr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9934BB61-D0C3-45D6-88BA-230AB755F0BA}"/>
                </a:ext>
              </a:extLst>
            </p:cNvPr>
            <p:cNvSpPr/>
            <p:nvPr/>
          </p:nvSpPr>
          <p:spPr>
            <a:xfrm>
              <a:off x="5360565" y="393441"/>
              <a:ext cx="2470382" cy="1011691"/>
            </a:xfrm>
            <a:prstGeom prst="rect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7A6AA431-E9D9-4578-8461-13CB349757D0}"/>
                </a:ext>
              </a:extLst>
            </p:cNvPr>
            <p:cNvSpPr txBox="1"/>
            <p:nvPr/>
          </p:nvSpPr>
          <p:spPr>
            <a:xfrm>
              <a:off x="5212740" y="370632"/>
              <a:ext cx="18265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800" b="1" dirty="0">
                  <a:solidFill>
                    <a:srgbClr val="EAEAA0"/>
                  </a:solidFill>
                </a:rPr>
                <a:t>LLD</a:t>
              </a:r>
              <a:endParaRPr lang="pt-BR" b="1" dirty="0">
                <a:solidFill>
                  <a:srgbClr val="EAEAA0"/>
                </a:solidFill>
              </a:endParaRPr>
            </a:p>
            <a:p>
              <a:endParaRPr lang="pt-BR" dirty="0"/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F4F21384-28AE-48C1-9EBC-A252E2DFEC8F}"/>
                </a:ext>
              </a:extLst>
            </p:cNvPr>
            <p:cNvSpPr txBox="1"/>
            <p:nvPr/>
          </p:nvSpPr>
          <p:spPr>
            <a:xfrm>
              <a:off x="5236071" y="979406"/>
              <a:ext cx="1826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>
                  <a:solidFill>
                    <a:srgbClr val="57A44F"/>
                  </a:solidFill>
                </a:rPr>
                <a:t>Low</a:t>
              </a:r>
              <a:r>
                <a:rPr lang="pt-BR" sz="1400" b="1" dirty="0">
                  <a:solidFill>
                    <a:srgbClr val="57A44F"/>
                  </a:solidFill>
                </a:rPr>
                <a:t> </a:t>
              </a:r>
              <a:r>
                <a:rPr lang="pt-BR" sz="1400" b="1" dirty="0" err="1">
                  <a:solidFill>
                    <a:srgbClr val="57A44F"/>
                  </a:solidFill>
                </a:rPr>
                <a:t>Level</a:t>
              </a:r>
              <a:r>
                <a:rPr lang="pt-BR" sz="1400" b="1" dirty="0">
                  <a:solidFill>
                    <a:srgbClr val="57A44F"/>
                  </a:solidFill>
                </a:rPr>
                <a:t> Design</a:t>
              </a:r>
            </a:p>
            <a:p>
              <a:endParaRPr lang="pt-BR" dirty="0"/>
            </a:p>
          </p:txBody>
        </p: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B568A949-CF99-48B3-88BA-E09CAC7F786F}"/>
                </a:ext>
              </a:extLst>
            </p:cNvPr>
            <p:cNvGrpSpPr/>
            <p:nvPr/>
          </p:nvGrpSpPr>
          <p:grpSpPr>
            <a:xfrm>
              <a:off x="6853726" y="457262"/>
              <a:ext cx="852727" cy="873182"/>
              <a:chOff x="4515232" y="1784258"/>
              <a:chExt cx="3157057" cy="3310506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5A2D22EE-4C29-41E9-BDA4-D838FA0446C6}"/>
                  </a:ext>
                </a:extLst>
              </p:cNvPr>
              <p:cNvSpPr/>
              <p:nvPr/>
            </p:nvSpPr>
            <p:spPr>
              <a:xfrm>
                <a:off x="4515232" y="1784258"/>
                <a:ext cx="3157057" cy="3310506"/>
              </a:xfrm>
              <a:prstGeom prst="ellipse">
                <a:avLst/>
              </a:prstGeom>
              <a:solidFill>
                <a:srgbClr val="55A54F"/>
              </a:solidFill>
              <a:ln>
                <a:solidFill>
                  <a:srgbClr val="57A4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3F67C070-0CAE-490E-A5A0-D32D4DCDBA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19" t="25472" r="6706" b="14462"/>
              <a:stretch/>
            </p:blipFill>
            <p:spPr>
              <a:xfrm>
                <a:off x="4828577" y="2759739"/>
                <a:ext cx="2534844" cy="16646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55540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Oliveira</dc:creator>
  <cp:lastModifiedBy>Thais Oliveira</cp:lastModifiedBy>
  <cp:revision>27</cp:revision>
  <dcterms:created xsi:type="dcterms:W3CDTF">2021-03-23T14:47:36Z</dcterms:created>
  <dcterms:modified xsi:type="dcterms:W3CDTF">2021-03-24T18:58:59Z</dcterms:modified>
</cp:coreProperties>
</file>