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44E"/>
    <a:srgbClr val="EDE9A3"/>
    <a:srgbClr val="EAEAA0"/>
    <a:srgbClr val="57A44F"/>
    <a:srgbClr val="333333"/>
    <a:srgbClr val="76AC3D"/>
    <a:srgbClr val="55A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C504-8778-4D8C-9EC0-1EB60018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CA8FB-08C7-4761-AC75-D2E9FB5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24DA1-03D4-4242-B965-D90073F9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11FBD-F343-4FA2-AA23-9B71113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9A392-348D-46CA-ADEC-53785E72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386D-DFD9-4EFB-9310-4743B50F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AB2D7-EC36-4B07-BB98-04F2FDB4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3A77C-16FE-414A-8E32-2500EA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12232-71C6-4D71-9B2B-DA0F3BA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2B8B2-6482-4435-9298-215CD4B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A11DE-FFF6-4BE1-9A89-79929E52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328B5-EA48-40EE-B738-6AEFA3F4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4C1F-6CEB-4ECD-8719-D743DC8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9A040-3C57-41F9-8A08-557BA2F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A43F0-FD68-4643-882D-832BB05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7838A-0CAC-4EB6-A558-4DA3E83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22E62-9B54-4835-835B-83EDB51D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6723-8B1C-434D-B6DA-8BB4704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A81E8-964F-4BFC-B677-E5CC42F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8EAC3-2B5A-48BB-A68A-84E30A2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C87-A586-4D01-82A9-D62E1FC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54191-AFDA-416C-B2C9-DFE34C06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FAEB-1D19-44F1-A364-2C44DAC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A7D31-A30F-4994-BCFE-A6F1D6B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1405D-C53E-4ABD-8778-681268A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43D54-C27E-44E6-84D0-65080B9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C95F-0B66-45B6-9403-A3014785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EA3B80-EA26-44F9-9C85-28A1DFDF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F10CB-36CE-4839-BECB-C90ACFE5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7B15E-4DD7-4BBB-AA72-F57F3F33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FF171F-3F58-417E-A4DB-A31671CA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04B535-96CC-4117-8DF4-9F6E9BD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011E6-7036-46F6-BFC5-F04153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D53CB-C7A1-41BA-9FA8-333D80B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3E5E-5A69-4D7F-9CAA-8F9EF48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61F26-6E34-45DD-8D05-00AD752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18F71-AD73-4CCF-B720-331EA03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29FBB-97A2-463B-8F74-7E1B561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0CD7B1-C707-46E9-975C-48921F73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15970-B67C-4C7C-8393-CC3DCBD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1207E-9A5A-4B3A-97AD-BF4CB1F2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D88-308A-4DFA-AEDA-3568F1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02D-CDC9-4EA7-9F5C-C12A524A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17130-99A9-4FA1-AE72-A52CC99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6E6D5-FEB6-47AB-8CDA-DBC8EDC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4FF221-80CF-4712-AD72-F2CF2B4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D404-2A31-4481-81A1-9F936D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1FA9-E7E0-472C-ADBB-7B808F4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13176-2588-457A-8442-8BFD45A4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35D4C-0633-48A6-8040-3C424276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343A7-AB88-4CFE-A234-E60473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AC735-B4CF-4464-B49D-5F354D0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FBD6-A927-4263-B00D-9CA85DA7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hyperlink" Target="https://www.submarino.com.br/produto/1818873801/notebook-compaq-presario-cq-25-4gb-120gb-ssd-14?opn=XMLGOOGLE&amp;sellerid=03&amp;voltagem=BIVOLT#card-reviews-title" TargetMode="External"/><Relationship Id="rId18" Type="http://schemas.microsoft.com/office/2007/relationships/hdphoto" Target="../media/hdphoto10.wdp"/><Relationship Id="rId26" Type="http://schemas.openxmlformats.org/officeDocument/2006/relationships/image" Target="../media/image23.png"/><Relationship Id="rId3" Type="http://schemas.microsoft.com/office/2007/relationships/hdphoto" Target="../media/hdphoto1.wdp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microsoft.com/office/2007/relationships/hdphoto" Target="../media/hdphoto8.wdp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24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9.wdp"/><Relationship Id="rId23" Type="http://schemas.openxmlformats.org/officeDocument/2006/relationships/image" Target="../media/image21.png"/><Relationship Id="rId28" Type="http://schemas.microsoft.com/office/2007/relationships/hdphoto" Target="../media/hdphoto13.wdp"/><Relationship Id="rId10" Type="http://schemas.microsoft.com/office/2007/relationships/hdphoto" Target="../media/hdphoto7.wdp"/><Relationship Id="rId19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75FD25-D0DE-4A44-A393-7DA5692A33DE}"/>
              </a:ext>
            </a:extLst>
          </p:cNvPr>
          <p:cNvGrpSpPr/>
          <p:nvPr/>
        </p:nvGrpSpPr>
        <p:grpSpPr>
          <a:xfrm>
            <a:off x="3176947" y="3324749"/>
            <a:ext cx="1278000" cy="1278000"/>
            <a:chOff x="1781057" y="2166985"/>
            <a:chExt cx="1063050" cy="111101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C4974D2E-0382-4AA5-A495-76D27ED9B887}"/>
                </a:ext>
              </a:extLst>
            </p:cNvPr>
            <p:cNvGrpSpPr/>
            <p:nvPr/>
          </p:nvGrpSpPr>
          <p:grpSpPr>
            <a:xfrm>
              <a:off x="1781057" y="2166985"/>
              <a:ext cx="1063050" cy="1111016"/>
              <a:chOff x="195299" y="2603463"/>
              <a:chExt cx="1435583" cy="1453392"/>
            </a:xfrm>
          </p:grpSpPr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5FA8DC1C-4DD6-4C6F-91EE-11BA82E53013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3BE5CAC4-99C6-40E0-944F-997A0FDDBF02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10" name="Picture 2" descr="Ícone plano do roteador com sinal - Baixar PNG/SVG Transparente">
              <a:extLst>
                <a:ext uri="{FF2B5EF4-FFF2-40B4-BE49-F238E27FC236}">
                  <a16:creationId xmlns:a16="http://schemas.microsoft.com/office/drawing/2014/main" id="{0614E51E-1ED5-493B-8592-1E0BF4F6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443" y="2277650"/>
              <a:ext cx="774306" cy="77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E511A65-B064-40CA-A09B-7395DB3653EA}"/>
              </a:ext>
            </a:extLst>
          </p:cNvPr>
          <p:cNvGrpSpPr/>
          <p:nvPr/>
        </p:nvGrpSpPr>
        <p:grpSpPr>
          <a:xfrm>
            <a:off x="7737170" y="2000291"/>
            <a:ext cx="1278000" cy="1278000"/>
            <a:chOff x="8456056" y="2883648"/>
            <a:chExt cx="1197242" cy="1212357"/>
          </a:xfrm>
        </p:grpSpPr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0455202F-6BAF-4BD7-826B-2A3CAC5F316D}"/>
                </a:ext>
              </a:extLst>
            </p:cNvPr>
            <p:cNvGrpSpPr/>
            <p:nvPr/>
          </p:nvGrpSpPr>
          <p:grpSpPr>
            <a:xfrm>
              <a:off x="8456056" y="2883648"/>
              <a:ext cx="1197242" cy="1212357"/>
              <a:chOff x="2527593" y="2082044"/>
              <a:chExt cx="1435583" cy="1453392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AB809818-E796-4916-AA90-5878B90647D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13B1B7A0-02FD-429A-9106-8FE2ABFA08EE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6" name="Picture 12" descr="Website ícones - Download Gratuito em PNG e SVG">
              <a:extLst>
                <a:ext uri="{FF2B5EF4-FFF2-40B4-BE49-F238E27FC236}">
                  <a16:creationId xmlns:a16="http://schemas.microsoft.com/office/drawing/2014/main" id="{7596DAAB-0CB1-4F7B-AD7B-002BB39CD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7475" y="3129995"/>
              <a:ext cx="735566" cy="735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44CE8F8-EBAE-46DB-8511-72DDF41E71A7}"/>
              </a:ext>
            </a:extLst>
          </p:cNvPr>
          <p:cNvGrpSpPr/>
          <p:nvPr/>
        </p:nvGrpSpPr>
        <p:grpSpPr>
          <a:xfrm>
            <a:off x="332711" y="1216104"/>
            <a:ext cx="1278000" cy="1278000"/>
            <a:chOff x="1106613" y="2838354"/>
            <a:chExt cx="1268741" cy="125700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BD77A3E-87B2-4F4C-948F-30EDE24D6C62}"/>
                </a:ext>
              </a:extLst>
            </p:cNvPr>
            <p:cNvGrpSpPr/>
            <p:nvPr/>
          </p:nvGrpSpPr>
          <p:grpSpPr>
            <a:xfrm>
              <a:off x="1106613" y="2838354"/>
              <a:ext cx="1268741" cy="1257006"/>
              <a:chOff x="195299" y="2603463"/>
              <a:chExt cx="1435583" cy="1453392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9F711C1-5077-4645-B138-EEAF67140045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A2B3275-1C85-42F3-B73C-D5AD5D6E0B6D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6E29C2B8-C1C5-4E18-9386-0A5B6CEDF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2391" r="78261">
                          <a14:foregroundMark x1="34891" y1="28906" x2="34891" y2="28906"/>
                          <a14:foregroundMark x1="38478" y1="22070" x2="38478" y2="22070"/>
                          <a14:foregroundMark x1="36848" y1="38672" x2="36848" y2="38672"/>
                          <a14:foregroundMark x1="45870" y1="43750" x2="45870" y2="43750"/>
                          <a14:foregroundMark x1="53696" y1="44531" x2="53696" y2="44531"/>
                          <a14:foregroundMark x1="54783" y1="74805" x2="54783" y2="74805"/>
                          <a14:foregroundMark x1="45870" y1="76563" x2="45870" y2="76563"/>
                          <a14:foregroundMark x1="62826" y1="69922" x2="62826" y2="69922"/>
                          <a14:foregroundMark x1="64022" y1="59766" x2="64022" y2="59766"/>
                          <a14:foregroundMark x1="60978" y1="55664" x2="60978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6" r="22206"/>
            <a:stretch/>
          </p:blipFill>
          <p:spPr>
            <a:xfrm>
              <a:off x="1244227" y="2993850"/>
              <a:ext cx="938942" cy="94272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7ECD3DD-8813-4F37-B0CC-60C41CA55731}"/>
              </a:ext>
            </a:extLst>
          </p:cNvPr>
          <p:cNvGrpSpPr/>
          <p:nvPr/>
        </p:nvGrpSpPr>
        <p:grpSpPr>
          <a:xfrm>
            <a:off x="3181572" y="1217251"/>
            <a:ext cx="1268741" cy="1257007"/>
            <a:chOff x="2011526" y="2843427"/>
            <a:chExt cx="1063050" cy="111101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9F7CFF8-F9AD-4096-A8D1-198FF517FAFF}"/>
                </a:ext>
              </a:extLst>
            </p:cNvPr>
            <p:cNvGrpSpPr/>
            <p:nvPr/>
          </p:nvGrpSpPr>
          <p:grpSpPr>
            <a:xfrm>
              <a:off x="2011526" y="2843427"/>
              <a:ext cx="1063050" cy="1111017"/>
              <a:chOff x="2527593" y="2082044"/>
              <a:chExt cx="1435583" cy="1453392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6E79236-6530-400F-8671-B74162547AFD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68EF06F-FD31-4B6A-8F08-9107D6630F1D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99D5D7A2-559B-4EF4-B2C6-342432E2E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30435" r="69783">
                          <a14:foregroundMark x1="43478" y1="77148" x2="43478" y2="77148"/>
                          <a14:foregroundMark x1="61413" y1="51172" x2="61413" y2="51172"/>
                          <a14:foregroundMark x1="62065" y1="37500" x2="62065" y2="37500"/>
                          <a14:foregroundMark x1="61087" y1="25195" x2="61087" y2="25195"/>
                          <a14:foregroundMark x1="61196" y1="13867" x2="61196" y2="13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0" r="31301"/>
            <a:stretch/>
          </p:blipFill>
          <p:spPr>
            <a:xfrm>
              <a:off x="2296248" y="2983675"/>
              <a:ext cx="585970" cy="860213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F5711C45-C064-46BD-AB8F-CD710594E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400" y1="21000" x2="13400" y2="21000"/>
                          <a14:foregroundMark x1="20600" y1="27600" x2="21600" y2="29000"/>
                          <a14:foregroundMark x1="15600" y1="13600" x2="8600" y2="27200"/>
                          <a14:foregroundMark x1="26400" y1="23200" x2="20800" y2="27800"/>
                          <a14:foregroundMark x1="41600" y1="40600" x2="57400" y2="33400"/>
                          <a14:foregroundMark x1="61800" y1="27200" x2="64600" y2="32000"/>
                          <a14:foregroundMark x1="53200" y1="20200" x2="58600" y2="23600"/>
                          <a14:foregroundMark x1="65800" y1="36000" x2="67000" y2="46600"/>
                          <a14:foregroundMark x1="79200" y1="49200" x2="88000" y2="77200"/>
                          <a14:foregroundMark x1="60200" y1="57400" x2="65600" y2="48200"/>
                          <a14:foregroundMark x1="50400" y1="19000" x2="39800" y2="16200"/>
                          <a14:foregroundMark x1="18800" y1="29000" x2="17200" y2="38800"/>
                          <a14:foregroundMark x1="19200" y1="48200" x2="20000" y2="51000"/>
                          <a14:foregroundMark x1="21200" y1="55800" x2="18800" y2="5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8886" flipH="1">
              <a:off x="2136575" y="3255702"/>
              <a:ext cx="249252" cy="24925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D846ED-62E9-4DC6-9B2D-71C5FEF3E641}"/>
              </a:ext>
            </a:extLst>
          </p:cNvPr>
          <p:cNvGrpSpPr/>
          <p:nvPr/>
        </p:nvGrpSpPr>
        <p:grpSpPr>
          <a:xfrm>
            <a:off x="5799410" y="5109540"/>
            <a:ext cx="1278000" cy="1278000"/>
            <a:chOff x="4656796" y="4575720"/>
            <a:chExt cx="1270291" cy="1264267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38C906AE-207E-456D-BAE2-660657F9F9D1}"/>
                </a:ext>
              </a:extLst>
            </p:cNvPr>
            <p:cNvGrpSpPr/>
            <p:nvPr/>
          </p:nvGrpSpPr>
          <p:grpSpPr>
            <a:xfrm>
              <a:off x="4656796" y="4575720"/>
              <a:ext cx="1270291" cy="1264267"/>
              <a:chOff x="2527593" y="2082044"/>
              <a:chExt cx="1435583" cy="1453392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B7EDC2EA-0CF4-4560-90B0-0E4E06C6B614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7730F484-BE4A-4818-BEA2-2871B74B29F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35" y="4778292"/>
              <a:ext cx="888245" cy="888245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44F52BC-DB12-4498-92EB-B7A8AF7BE62D}"/>
              </a:ext>
            </a:extLst>
          </p:cNvPr>
          <p:cNvGrpSpPr/>
          <p:nvPr/>
        </p:nvGrpSpPr>
        <p:grpSpPr>
          <a:xfrm>
            <a:off x="5796653" y="3344753"/>
            <a:ext cx="1278000" cy="1279442"/>
            <a:chOff x="8660050" y="2838354"/>
            <a:chExt cx="1182509" cy="1217668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72E8F8B3-BEBD-44F4-A015-472CD0294FE2}"/>
                </a:ext>
              </a:extLst>
            </p:cNvPr>
            <p:cNvGrpSpPr/>
            <p:nvPr/>
          </p:nvGrpSpPr>
          <p:grpSpPr>
            <a:xfrm>
              <a:off x="8660050" y="2838354"/>
              <a:ext cx="1182509" cy="1217668"/>
              <a:chOff x="195299" y="2603463"/>
              <a:chExt cx="1435583" cy="1453392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6E9583B-FC0F-4E94-8701-1DBE7A8E3CB9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36FA30A-7DEC-4B81-AA6C-5A7E4DB7AA95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0" name="Picture 6" descr="Nuvem - ícones de clima grátis">
              <a:extLst>
                <a:ext uri="{FF2B5EF4-FFF2-40B4-BE49-F238E27FC236}">
                  <a16:creationId xmlns:a16="http://schemas.microsoft.com/office/drawing/2014/main" id="{108B4831-D455-4A9E-BC11-FAC879F5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893" y="2911467"/>
              <a:ext cx="968616" cy="968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FC8659C-2034-4E19-A5B3-7526E9A36807}"/>
              </a:ext>
            </a:extLst>
          </p:cNvPr>
          <p:cNvGrpSpPr/>
          <p:nvPr/>
        </p:nvGrpSpPr>
        <p:grpSpPr>
          <a:xfrm>
            <a:off x="10390722" y="1110435"/>
            <a:ext cx="1278000" cy="1278000"/>
            <a:chOff x="8898264" y="414192"/>
            <a:chExt cx="1275339" cy="1212357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D82ACD27-B736-4630-AF05-D37130C23710}"/>
                </a:ext>
              </a:extLst>
            </p:cNvPr>
            <p:cNvGrpSpPr/>
            <p:nvPr/>
          </p:nvGrpSpPr>
          <p:grpSpPr>
            <a:xfrm>
              <a:off x="8898264" y="414192"/>
              <a:ext cx="1275339" cy="1212357"/>
              <a:chOff x="2527593" y="2082044"/>
              <a:chExt cx="1435583" cy="1453392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E9A4291E-CE46-4293-B5F1-46A27716218B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DACE888-18B4-4C2F-AA88-8EB01CC40FD7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16FB88C9-2501-4101-92A9-EE50F7A2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093" y="519186"/>
              <a:ext cx="1019537" cy="1019537"/>
            </a:xfrm>
            <a:prstGeom prst="rect">
              <a:avLst/>
            </a:prstGeom>
          </p:spPr>
        </p:pic>
      </p:grpSp>
      <p:pic>
        <p:nvPicPr>
          <p:cNvPr id="1032" name="Picture 8" descr="Hand Graving Smartphone free vector icons designed by Freepik | Mobile icon,  Free icons, Phone icon">
            <a:extLst>
              <a:ext uri="{FF2B5EF4-FFF2-40B4-BE49-F238E27FC236}">
                <a16:creationId xmlns:a16="http://schemas.microsoft.com/office/drawing/2014/main" id="{2FA53C5A-D8F9-4C58-9ABD-2A1898B7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940">
            <a:off x="11284633" y="1853835"/>
            <a:ext cx="629038" cy="6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Wifi icon - Free download on Iconfinder">
            <a:extLst>
              <a:ext uri="{FF2B5EF4-FFF2-40B4-BE49-F238E27FC236}">
                <a16:creationId xmlns:a16="http://schemas.microsoft.com/office/drawing/2014/main" id="{EDB3A143-4309-4B26-81FE-8ED8CB09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3528">
            <a:off x="3546053" y="2880321"/>
            <a:ext cx="321251" cy="32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D3F14C6-0985-43E5-902D-0045A4FDCD1A}"/>
              </a:ext>
            </a:extLst>
          </p:cNvPr>
          <p:cNvSpPr txBox="1"/>
          <p:nvPr/>
        </p:nvSpPr>
        <p:spPr>
          <a:xfrm>
            <a:off x="-6690" y="2486540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Plantação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A84B321-5294-445D-9EC9-7820E29430E1}"/>
              </a:ext>
            </a:extLst>
          </p:cNvPr>
          <p:cNvGrpSpPr/>
          <p:nvPr/>
        </p:nvGrpSpPr>
        <p:grpSpPr>
          <a:xfrm>
            <a:off x="3176947" y="5109540"/>
            <a:ext cx="1278000" cy="1278000"/>
            <a:chOff x="2815274" y="4547444"/>
            <a:chExt cx="1270291" cy="1257007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4DA1BAFB-2E01-4C99-BC03-059FC127509E}"/>
                </a:ext>
              </a:extLst>
            </p:cNvPr>
            <p:cNvGrpSpPr/>
            <p:nvPr/>
          </p:nvGrpSpPr>
          <p:grpSpPr>
            <a:xfrm>
              <a:off x="2815274" y="4547444"/>
              <a:ext cx="1270291" cy="1257007"/>
              <a:chOff x="195299" y="2603463"/>
              <a:chExt cx="1435583" cy="1453392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451220F8-59AE-4A91-9370-77BA52E17E2B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3A8C8A2D-D2EA-4DB7-A400-EFE57D88CA2A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8" name="Picture 2" descr="ícone Servidor Livre de Windows 8 Icon">
              <a:extLst>
                <a:ext uri="{FF2B5EF4-FFF2-40B4-BE49-F238E27FC236}">
                  <a16:creationId xmlns:a16="http://schemas.microsoft.com/office/drawing/2014/main" id="{D0B808CD-EA35-4873-A341-BD39BA802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>
                          <a14:foregroundMark x1="35111" y1="36000" x2="35111" y2="36000"/>
                          <a14:foregroundMark x1="34667" y1="24000" x2="34667" y2="24000"/>
                          <a14:foregroundMark x1="92444" y1="41778" x2="92444" y2="41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940" y="4791578"/>
              <a:ext cx="791934" cy="79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2981478-54A0-44DC-88EF-38B6F5F25948}"/>
              </a:ext>
            </a:extLst>
          </p:cNvPr>
          <p:cNvGrpSpPr/>
          <p:nvPr/>
        </p:nvGrpSpPr>
        <p:grpSpPr>
          <a:xfrm>
            <a:off x="10382778" y="2903500"/>
            <a:ext cx="1278000" cy="1278000"/>
            <a:chOff x="10614857" y="3030571"/>
            <a:chExt cx="1275339" cy="1212357"/>
          </a:xfrm>
        </p:grpSpPr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D5A7316C-3D0E-45C3-B42F-71A274818BB4}"/>
                </a:ext>
              </a:extLst>
            </p:cNvPr>
            <p:cNvGrpSpPr/>
            <p:nvPr/>
          </p:nvGrpSpPr>
          <p:grpSpPr>
            <a:xfrm>
              <a:off x="10614857" y="3030571"/>
              <a:ext cx="1275339" cy="1212357"/>
              <a:chOff x="2527593" y="2082044"/>
              <a:chExt cx="1435583" cy="1453392"/>
            </a:xfrm>
          </p:grpSpPr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E21A830-C1AA-45AF-A0B5-F5B7A5B7553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011619FA-3E4D-43F5-8FD1-C3EBC55B0C1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23" name="Imagem 122">
              <a:extLst>
                <a:ext uri="{FF2B5EF4-FFF2-40B4-BE49-F238E27FC236}">
                  <a16:creationId xmlns:a16="http://schemas.microsoft.com/office/drawing/2014/main" id="{435E579C-251B-47E8-BC38-A060CA8B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686" y="3135565"/>
              <a:ext cx="1019537" cy="1019537"/>
            </a:xfrm>
            <a:prstGeom prst="rect">
              <a:avLst/>
            </a:prstGeom>
          </p:spPr>
        </p:pic>
      </p:grpSp>
      <p:pic>
        <p:nvPicPr>
          <p:cNvPr id="1034" name="Picture 10" descr="Ícone de laptop simples - Baixar PNG/SVG Transparente">
            <a:extLst>
              <a:ext uri="{FF2B5EF4-FFF2-40B4-BE49-F238E27FC236}">
                <a16:creationId xmlns:a16="http://schemas.microsoft.com/office/drawing/2014/main" id="{EADF95EB-2164-4B30-A797-F740C114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026" y="3452047"/>
            <a:ext cx="808761" cy="8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4" descr="Wifi icon - Free download on Iconfinder">
            <a:extLst>
              <a:ext uri="{FF2B5EF4-FFF2-40B4-BE49-F238E27FC236}">
                <a16:creationId xmlns:a16="http://schemas.microsoft.com/office/drawing/2014/main" id="{D37CA9FE-FE76-48E9-9D82-77974B07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42" y="1918377"/>
            <a:ext cx="578866" cy="5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0EF5754E-5C22-4C42-AE0C-F968648E5F50}"/>
              </a:ext>
            </a:extLst>
          </p:cNvPr>
          <p:cNvSpPr txBox="1"/>
          <p:nvPr/>
        </p:nvSpPr>
        <p:spPr>
          <a:xfrm>
            <a:off x="2879993" y="2484557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Sensor</a:t>
            </a:r>
          </a:p>
          <a:p>
            <a:endParaRPr lang="pt-BR" dirty="0"/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48E5C2E-E327-4F50-A513-38D2A532D23E}"/>
              </a:ext>
            </a:extLst>
          </p:cNvPr>
          <p:cNvSpPr txBox="1"/>
          <p:nvPr/>
        </p:nvSpPr>
        <p:spPr>
          <a:xfrm>
            <a:off x="2909746" y="6326583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</a:t>
            </a:r>
          </a:p>
          <a:p>
            <a:endParaRPr lang="pt-BR" dirty="0"/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E15108E0-55B4-41EF-84A0-939C139D6CD3}"/>
              </a:ext>
            </a:extLst>
          </p:cNvPr>
          <p:cNvSpPr txBox="1"/>
          <p:nvPr/>
        </p:nvSpPr>
        <p:spPr>
          <a:xfrm>
            <a:off x="10101857" y="2461409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Usuário</a:t>
            </a:r>
          </a:p>
          <a:p>
            <a:endParaRPr lang="pt-BR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77890827-3453-463B-857D-567B2E541C5C}"/>
              </a:ext>
            </a:extLst>
          </p:cNvPr>
          <p:cNvSpPr txBox="1"/>
          <p:nvPr/>
        </p:nvSpPr>
        <p:spPr>
          <a:xfrm>
            <a:off x="5530269" y="3038338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Nuvem</a:t>
            </a:r>
          </a:p>
          <a:p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BB66689-7412-4045-948C-B139D2D06A3C}"/>
              </a:ext>
            </a:extLst>
          </p:cNvPr>
          <p:cNvCxnSpPr>
            <a:cxnSpLocks/>
          </p:cNvCxnSpPr>
          <p:nvPr/>
        </p:nvCxnSpPr>
        <p:spPr>
          <a:xfrm flipV="1">
            <a:off x="1734494" y="1845754"/>
            <a:ext cx="1332135" cy="3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08BEC8E-20BE-4996-91A1-D02AAF0FC5F9}"/>
              </a:ext>
            </a:extLst>
          </p:cNvPr>
          <p:cNvCxnSpPr>
            <a:cxnSpLocks/>
          </p:cNvCxnSpPr>
          <p:nvPr/>
        </p:nvCxnSpPr>
        <p:spPr>
          <a:xfrm>
            <a:off x="3828832" y="2762154"/>
            <a:ext cx="1119" cy="5286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4811375-B0A1-4F05-B635-75E97C446F53}"/>
              </a:ext>
            </a:extLst>
          </p:cNvPr>
          <p:cNvCxnSpPr>
            <a:cxnSpLocks/>
          </p:cNvCxnSpPr>
          <p:nvPr/>
        </p:nvCxnSpPr>
        <p:spPr>
          <a:xfrm>
            <a:off x="3815370" y="4620321"/>
            <a:ext cx="0" cy="4678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B68AB2FC-C6F7-4C91-AE24-A4EE491F91E7}"/>
              </a:ext>
            </a:extLst>
          </p:cNvPr>
          <p:cNvCxnSpPr>
            <a:cxnSpLocks/>
          </p:cNvCxnSpPr>
          <p:nvPr/>
        </p:nvCxnSpPr>
        <p:spPr>
          <a:xfrm flipH="1">
            <a:off x="4518661" y="5742547"/>
            <a:ext cx="122681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3FE9FA29-3939-49AB-B4A8-47C0A962A7E3}"/>
              </a:ext>
            </a:extLst>
          </p:cNvPr>
          <p:cNvCxnSpPr>
            <a:cxnSpLocks/>
          </p:cNvCxnSpPr>
          <p:nvPr/>
        </p:nvCxnSpPr>
        <p:spPr>
          <a:xfrm>
            <a:off x="6413019" y="4641687"/>
            <a:ext cx="0" cy="4678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6ECF8B7E-EFDE-44C2-BA8C-3E0F25C86B48}"/>
              </a:ext>
            </a:extLst>
          </p:cNvPr>
          <p:cNvCxnSpPr>
            <a:cxnSpLocks/>
          </p:cNvCxnSpPr>
          <p:nvPr/>
        </p:nvCxnSpPr>
        <p:spPr>
          <a:xfrm flipV="1">
            <a:off x="7077410" y="3020846"/>
            <a:ext cx="653426" cy="57273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CBF6FCA-72CF-452A-A479-E6B333C671BC}"/>
              </a:ext>
            </a:extLst>
          </p:cNvPr>
          <p:cNvCxnSpPr/>
          <p:nvPr/>
        </p:nvCxnSpPr>
        <p:spPr>
          <a:xfrm>
            <a:off x="9144000" y="2633298"/>
            <a:ext cx="8458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6F8A3BF-B07E-43BC-A29F-9E8C976C688E}"/>
              </a:ext>
            </a:extLst>
          </p:cNvPr>
          <p:cNvCxnSpPr/>
          <p:nvPr/>
        </p:nvCxnSpPr>
        <p:spPr>
          <a:xfrm flipV="1">
            <a:off x="9989808" y="2327478"/>
            <a:ext cx="392970" cy="3058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E65A1E9-EC04-4D9D-B348-6B57DF09F765}"/>
              </a:ext>
            </a:extLst>
          </p:cNvPr>
          <p:cNvCxnSpPr>
            <a:cxnSpLocks/>
          </p:cNvCxnSpPr>
          <p:nvPr/>
        </p:nvCxnSpPr>
        <p:spPr>
          <a:xfrm>
            <a:off x="10029632" y="2647672"/>
            <a:ext cx="340550" cy="3373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F789B7BD-86F6-46FC-B847-A117D706684B}"/>
              </a:ext>
            </a:extLst>
          </p:cNvPr>
          <p:cNvSpPr/>
          <p:nvPr/>
        </p:nvSpPr>
        <p:spPr>
          <a:xfrm>
            <a:off x="4930660" y="17704"/>
            <a:ext cx="2641025" cy="1071892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1" name="CaixaDeTexto 116">
            <a:extLst>
              <a:ext uri="{FF2B5EF4-FFF2-40B4-BE49-F238E27FC236}">
                <a16:creationId xmlns:a16="http://schemas.microsoft.com/office/drawing/2014/main" id="{9436ACF3-EA9C-4ED2-B205-5EA0042FD258}"/>
              </a:ext>
            </a:extLst>
          </p:cNvPr>
          <p:cNvSpPr txBox="1"/>
          <p:nvPr/>
        </p:nvSpPr>
        <p:spPr>
          <a:xfrm>
            <a:off x="4772624" y="-6462"/>
            <a:ext cx="1952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>
                <a:solidFill>
                  <a:srgbClr val="EAEAA0"/>
                </a:solidFill>
              </a:rPr>
              <a:t>HLD</a:t>
            </a:r>
            <a:endParaRPr lang="pt-BR" b="1" dirty="0">
              <a:solidFill>
                <a:srgbClr val="EAEAA0"/>
              </a:solidFill>
            </a:endParaRPr>
          </a:p>
          <a:p>
            <a:endParaRPr lang="pt-BR" dirty="0"/>
          </a:p>
        </p:txBody>
      </p:sp>
      <p:sp>
        <p:nvSpPr>
          <p:cNvPr id="124" name="CaixaDeTexto 117">
            <a:extLst>
              <a:ext uri="{FF2B5EF4-FFF2-40B4-BE49-F238E27FC236}">
                <a16:creationId xmlns:a16="http://schemas.microsoft.com/office/drawing/2014/main" id="{224ADDF5-EA09-4C96-9E66-888FD77B1A6E}"/>
              </a:ext>
            </a:extLst>
          </p:cNvPr>
          <p:cNvSpPr txBox="1"/>
          <p:nvPr/>
        </p:nvSpPr>
        <p:spPr>
          <a:xfrm>
            <a:off x="4797567" y="638537"/>
            <a:ext cx="1952742" cy="6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High Level Design</a:t>
            </a:r>
          </a:p>
          <a:p>
            <a:endParaRPr lang="pt-BR" dirty="0"/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A9210141-C9CE-4CDA-B4C9-55395BF72F64}"/>
              </a:ext>
            </a:extLst>
          </p:cNvPr>
          <p:cNvGrpSpPr/>
          <p:nvPr/>
        </p:nvGrpSpPr>
        <p:grpSpPr>
          <a:xfrm>
            <a:off x="6526962" y="85323"/>
            <a:ext cx="911630" cy="925141"/>
            <a:chOff x="4515232" y="1784258"/>
            <a:chExt cx="3157057" cy="3310506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529EDC4-F106-40DE-9731-74663DA507F2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127" name="Imagem 126">
              <a:extLst>
                <a:ext uri="{FF2B5EF4-FFF2-40B4-BE49-F238E27FC236}">
                  <a16:creationId xmlns:a16="http://schemas.microsoft.com/office/drawing/2014/main" id="{9B643A35-9DF2-4DAA-9D08-AFCAF724E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8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-11351" y="-9412"/>
            <a:ext cx="12192000" cy="255871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2530" y="6639630"/>
            <a:ext cx="12192000" cy="21811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44CE8F8-EBAE-46DB-8511-72DDF41E71A7}"/>
              </a:ext>
            </a:extLst>
          </p:cNvPr>
          <p:cNvGrpSpPr/>
          <p:nvPr/>
        </p:nvGrpSpPr>
        <p:grpSpPr>
          <a:xfrm>
            <a:off x="153963" y="4412527"/>
            <a:ext cx="1278000" cy="1278000"/>
            <a:chOff x="1106613" y="2838354"/>
            <a:chExt cx="1268741" cy="1257006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CBD77A3E-87B2-4F4C-948F-30EDE24D6C62}"/>
                </a:ext>
              </a:extLst>
            </p:cNvPr>
            <p:cNvGrpSpPr/>
            <p:nvPr/>
          </p:nvGrpSpPr>
          <p:grpSpPr>
            <a:xfrm>
              <a:off x="1106613" y="2838354"/>
              <a:ext cx="1268741" cy="1257006"/>
              <a:chOff x="195299" y="2603463"/>
              <a:chExt cx="1435583" cy="1453392"/>
            </a:xfrm>
          </p:grpSpPr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89F711C1-5077-4645-B138-EEAF67140045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2A2B3275-1C85-42F3-B73C-D5AD5D6E0B6D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</p:grpSp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6E29C2B8-C1C5-4E18-9386-0A5B6CEDF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22391" r="78261">
                          <a14:foregroundMark x1="34891" y1="28906" x2="34891" y2="28906"/>
                          <a14:foregroundMark x1="38478" y1="22070" x2="38478" y2="22070"/>
                          <a14:foregroundMark x1="36848" y1="38672" x2="36848" y2="38672"/>
                          <a14:foregroundMark x1="45870" y1="43750" x2="45870" y2="43750"/>
                          <a14:foregroundMark x1="53696" y1="44531" x2="53696" y2="44531"/>
                          <a14:foregroundMark x1="54783" y1="74805" x2="54783" y2="74805"/>
                          <a14:foregroundMark x1="45870" y1="76563" x2="45870" y2="76563"/>
                          <a14:foregroundMark x1="62826" y1="69922" x2="62826" y2="69922"/>
                          <a14:foregroundMark x1="64022" y1="59766" x2="64022" y2="59766"/>
                          <a14:foregroundMark x1="60978" y1="55664" x2="60978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6" r="22206"/>
            <a:stretch/>
          </p:blipFill>
          <p:spPr>
            <a:xfrm>
              <a:off x="1244227" y="2993850"/>
              <a:ext cx="938942" cy="942725"/>
            </a:xfrm>
            <a:prstGeom prst="rect">
              <a:avLst/>
            </a:prstGeom>
          </p:spPr>
        </p:pic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9934BB61-D0C3-45D6-88BA-230AB755F0BA}"/>
              </a:ext>
            </a:extLst>
          </p:cNvPr>
          <p:cNvSpPr/>
          <p:nvPr/>
        </p:nvSpPr>
        <p:spPr>
          <a:xfrm>
            <a:off x="4930660" y="17704"/>
            <a:ext cx="2641025" cy="1071892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3" name="CaixaDeTexto 116">
            <a:extLst>
              <a:ext uri="{FF2B5EF4-FFF2-40B4-BE49-F238E27FC236}">
                <a16:creationId xmlns:a16="http://schemas.microsoft.com/office/drawing/2014/main" id="{7A6AA431-E9D9-4578-8461-13CB349757D0}"/>
              </a:ext>
            </a:extLst>
          </p:cNvPr>
          <p:cNvSpPr txBox="1"/>
          <p:nvPr/>
        </p:nvSpPr>
        <p:spPr>
          <a:xfrm>
            <a:off x="4772624" y="-6462"/>
            <a:ext cx="1952742" cy="117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>
                <a:solidFill>
                  <a:srgbClr val="EAEAA0"/>
                </a:solidFill>
              </a:rPr>
              <a:t>LLD</a:t>
            </a:r>
            <a:endParaRPr lang="pt-BR" b="1" dirty="0">
              <a:solidFill>
                <a:srgbClr val="EAEAA0"/>
              </a:solidFill>
            </a:endParaRPr>
          </a:p>
          <a:p>
            <a:endParaRPr lang="pt-BR" dirty="0"/>
          </a:p>
        </p:txBody>
      </p:sp>
      <p:sp>
        <p:nvSpPr>
          <p:cNvPr id="44" name="CaixaDeTexto 117">
            <a:extLst>
              <a:ext uri="{FF2B5EF4-FFF2-40B4-BE49-F238E27FC236}">
                <a16:creationId xmlns:a16="http://schemas.microsoft.com/office/drawing/2014/main" id="{F4F21384-28AE-48C1-9EBC-A252E2DFEC8F}"/>
              </a:ext>
            </a:extLst>
          </p:cNvPr>
          <p:cNvSpPr txBox="1"/>
          <p:nvPr/>
        </p:nvSpPr>
        <p:spPr>
          <a:xfrm>
            <a:off x="4797567" y="638537"/>
            <a:ext cx="1952742" cy="6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Low Level Design</a:t>
            </a:r>
          </a:p>
          <a:p>
            <a:endParaRPr lang="pt-BR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568A949-CF99-48B3-88BA-E09CAC7F786F}"/>
              </a:ext>
            </a:extLst>
          </p:cNvPr>
          <p:cNvGrpSpPr/>
          <p:nvPr/>
        </p:nvGrpSpPr>
        <p:grpSpPr>
          <a:xfrm>
            <a:off x="6526962" y="85323"/>
            <a:ext cx="911630" cy="925141"/>
            <a:chOff x="4515232" y="1784258"/>
            <a:chExt cx="3157057" cy="3310506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5A2D22EE-4C29-41E9-BDA4-D838FA0446C6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F67C070-0CAE-490E-A5A0-D32D4DCDB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  <p:sp>
        <p:nvSpPr>
          <p:cNvPr id="32" name="CaixaDeTexto 151">
            <a:extLst>
              <a:ext uri="{FF2B5EF4-FFF2-40B4-BE49-F238E27FC236}">
                <a16:creationId xmlns:a16="http://schemas.microsoft.com/office/drawing/2014/main" id="{E15108E0-55B4-41EF-84A0-939C139D6CD3}"/>
              </a:ext>
            </a:extLst>
          </p:cNvPr>
          <p:cNvSpPr txBox="1"/>
          <p:nvPr/>
        </p:nvSpPr>
        <p:spPr>
          <a:xfrm>
            <a:off x="8114973" y="5959749"/>
            <a:ext cx="32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Conexão do Cliente ao Sistema</a:t>
            </a:r>
          </a:p>
          <a:p>
            <a:endParaRPr lang="pt-BR" dirty="0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5B725809-F7AE-4D48-859F-305CCB509F76}"/>
              </a:ext>
            </a:extLst>
          </p:cNvPr>
          <p:cNvSpPr/>
          <p:nvPr/>
        </p:nvSpPr>
        <p:spPr>
          <a:xfrm>
            <a:off x="374729" y="1605282"/>
            <a:ext cx="4139374" cy="191659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  <a:prstDash val="sysDot"/>
              </a:ln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E511A65-B064-40CA-A09B-7395DB3653EA}"/>
              </a:ext>
            </a:extLst>
          </p:cNvPr>
          <p:cNvGrpSpPr/>
          <p:nvPr/>
        </p:nvGrpSpPr>
        <p:grpSpPr>
          <a:xfrm>
            <a:off x="2201011" y="2754797"/>
            <a:ext cx="537036" cy="536400"/>
            <a:chOff x="8456056" y="2883648"/>
            <a:chExt cx="1197242" cy="1212357"/>
          </a:xfrm>
        </p:grpSpPr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0455202F-6BAF-4BD7-826B-2A3CAC5F316D}"/>
                </a:ext>
              </a:extLst>
            </p:cNvPr>
            <p:cNvGrpSpPr/>
            <p:nvPr/>
          </p:nvGrpSpPr>
          <p:grpSpPr>
            <a:xfrm>
              <a:off x="8456056" y="2883648"/>
              <a:ext cx="1197242" cy="1212357"/>
              <a:chOff x="2527593" y="2082044"/>
              <a:chExt cx="1435583" cy="145339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AB809818-E796-4916-AA90-5878B90647D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13B1B7A0-02FD-429A-9106-8FE2ABFA08EE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</p:grpSp>
        <p:pic>
          <p:nvPicPr>
            <p:cNvPr id="70" name="Picture 12" descr="Website ícones - Download Gratuito em PNG e SVG">
              <a:extLst>
                <a:ext uri="{FF2B5EF4-FFF2-40B4-BE49-F238E27FC236}">
                  <a16:creationId xmlns:a16="http://schemas.microsoft.com/office/drawing/2014/main" id="{7596DAAB-0CB1-4F7B-AD7B-002BB39CD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7475" y="3129995"/>
              <a:ext cx="735566" cy="735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44F52BC-DB12-4498-92EB-B7A8AF7BE62D}"/>
              </a:ext>
            </a:extLst>
          </p:cNvPr>
          <p:cNvGrpSpPr/>
          <p:nvPr/>
        </p:nvGrpSpPr>
        <p:grpSpPr>
          <a:xfrm>
            <a:off x="624594" y="2012901"/>
            <a:ext cx="1278000" cy="1279442"/>
            <a:chOff x="8660050" y="2838354"/>
            <a:chExt cx="1182509" cy="121766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2E8F8B3-BEBD-44F4-A015-472CD0294FE2}"/>
                </a:ext>
              </a:extLst>
            </p:cNvPr>
            <p:cNvGrpSpPr/>
            <p:nvPr/>
          </p:nvGrpSpPr>
          <p:grpSpPr>
            <a:xfrm>
              <a:off x="8660050" y="2838354"/>
              <a:ext cx="1182509" cy="1217668"/>
              <a:chOff x="195299" y="2603463"/>
              <a:chExt cx="1435583" cy="1453392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86E9583B-FC0F-4E94-8701-1DBE7A8E3CB9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E36FA30A-7DEC-4B81-AA6C-5A7E4DB7AA95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</p:grpSp>
        <p:pic>
          <p:nvPicPr>
            <p:cNvPr id="53" name="Picture 6" descr="Nuvem - ícones de clima grátis">
              <a:extLst>
                <a:ext uri="{FF2B5EF4-FFF2-40B4-BE49-F238E27FC236}">
                  <a16:creationId xmlns:a16="http://schemas.microsoft.com/office/drawing/2014/main" id="{108B4831-D455-4A9E-BC11-FAC879F5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893" y="2911467"/>
              <a:ext cx="968616" cy="968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8D846ED-62E9-4DC6-9B2D-71C5FEF3E641}"/>
              </a:ext>
            </a:extLst>
          </p:cNvPr>
          <p:cNvGrpSpPr/>
          <p:nvPr/>
        </p:nvGrpSpPr>
        <p:grpSpPr>
          <a:xfrm>
            <a:off x="2174961" y="2089722"/>
            <a:ext cx="536400" cy="536400"/>
            <a:chOff x="4656796" y="4575720"/>
            <a:chExt cx="1270291" cy="1264267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38C906AE-207E-456D-BAE2-660657F9F9D1}"/>
                </a:ext>
              </a:extLst>
            </p:cNvPr>
            <p:cNvGrpSpPr/>
            <p:nvPr/>
          </p:nvGrpSpPr>
          <p:grpSpPr>
            <a:xfrm>
              <a:off x="4656796" y="4575720"/>
              <a:ext cx="1270291" cy="1264267"/>
              <a:chOff x="2527593" y="2082044"/>
              <a:chExt cx="1435583" cy="1453392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7EDC2EA-0CF4-4560-90B0-0E4E06C6B614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7730F484-BE4A-4818-BEA2-2871B74B29F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</p:grp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35" y="4778292"/>
              <a:ext cx="888245" cy="888245"/>
            </a:xfrm>
            <a:prstGeom prst="rect">
              <a:avLst/>
            </a:prstGeom>
          </p:spPr>
        </p:pic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AEB3521-977C-418E-8B5B-4340BA6C19DB}"/>
              </a:ext>
            </a:extLst>
          </p:cNvPr>
          <p:cNvSpPr txBox="1"/>
          <p:nvPr/>
        </p:nvSpPr>
        <p:spPr>
          <a:xfrm>
            <a:off x="2836774" y="2357453"/>
            <a:ext cx="1719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BD - SQL Server</a:t>
            </a:r>
          </a:p>
          <a:p>
            <a:endParaRPr lang="pt-BR" sz="1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Aplicação Desenvolvida com HTML/CSS/JS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C608C574-12CF-4C63-A914-37EEA910F1B4}"/>
              </a:ext>
            </a:extLst>
          </p:cNvPr>
          <p:cNvSpPr/>
          <p:nvPr/>
        </p:nvSpPr>
        <p:spPr>
          <a:xfrm>
            <a:off x="2154374" y="4013290"/>
            <a:ext cx="4677176" cy="18581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77465FC-8562-41AE-83F6-24B91793264A}"/>
              </a:ext>
            </a:extLst>
          </p:cNvPr>
          <p:cNvSpPr txBox="1"/>
          <p:nvPr/>
        </p:nvSpPr>
        <p:spPr>
          <a:xfrm>
            <a:off x="5070314" y="4283449"/>
            <a:ext cx="15860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0" dirty="0">
                <a:effectLst/>
                <a:latin typeface="Whitney"/>
              </a:rPr>
              <a:t>– Faixa de medição de umidade: 20 a 90% UR – Faixa de medição de temperatura: 0º a 50ºC – Precisão de umidade de medição: ± 5,0% UR – Precisão de medição de temperatura: ± 2.0 ºC</a:t>
            </a:r>
            <a:endParaRPr lang="pt-BR" sz="1100" b="1" dirty="0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E50EE176-0682-47F6-B757-F4E7F85FC07E}"/>
              </a:ext>
            </a:extLst>
          </p:cNvPr>
          <p:cNvGrpSpPr/>
          <p:nvPr/>
        </p:nvGrpSpPr>
        <p:grpSpPr>
          <a:xfrm>
            <a:off x="2107558" y="4407527"/>
            <a:ext cx="2797172" cy="1155855"/>
            <a:chOff x="2968074" y="1765710"/>
            <a:chExt cx="2635803" cy="104208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99EBB4-5944-44BF-9357-6EA01D1DD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645" b="94924" l="9500" r="90500">
                          <a14:foregroundMark x1="13750" y1="24365" x2="13750" y2="24365"/>
                          <a14:foregroundMark x1="18000" y1="11675" x2="18000" y2="11675"/>
                          <a14:foregroundMark x1="23750" y1="9645" x2="23750" y2="9645"/>
                          <a14:foregroundMark x1="82250" y1="37563" x2="82250" y2="37563"/>
                          <a14:foregroundMark x1="84500" y1="20812" x2="84500" y2="20812"/>
                          <a14:foregroundMark x1="77250" y1="21827" x2="77250" y2="21827"/>
                          <a14:foregroundMark x1="72250" y1="21320" x2="87250" y2="56345"/>
                          <a14:foregroundMark x1="87250" y1="56345" x2="87250" y2="56345"/>
                          <a14:foregroundMark x1="80750" y1="19797" x2="86000" y2="81218"/>
                          <a14:foregroundMark x1="74000" y1="37563" x2="72000" y2="75127"/>
                          <a14:foregroundMark x1="72000" y1="13198" x2="90500" y2="14213"/>
                          <a14:foregroundMark x1="85750" y1="78680" x2="89500" y2="77157"/>
                          <a14:foregroundMark x1="79750" y1="73096" x2="80750" y2="81726"/>
                          <a14:foregroundMark x1="40250" y1="81726" x2="40250" y2="90753"/>
                          <a14:foregroundMark x1="75905" y1="90325" x2="78000" y2="90355"/>
                          <a14:foregroundMark x1="79250" y1="86294" x2="79250" y2="86294"/>
                          <a14:foregroundMark x1="86750" y1="19797" x2="87000" y2="51777"/>
                          <a14:foregroundMark x1="88750" y1="22335" x2="89750" y2="79188"/>
                          <a14:foregroundMark x1="71750" y1="14213" x2="71250" y2="75635"/>
                          <a14:foregroundMark x1="30250" y1="11675" x2="30250" y2="11675"/>
                          <a14:foregroundMark x1="9500" y1="27919" x2="9500" y2="27919"/>
                          <a14:foregroundMark x1="40250" y1="82234" x2="40250" y2="82234"/>
                          <a14:foregroundMark x1="40000" y1="78680" x2="40000" y2="84264"/>
                          <a14:foregroundMark x1="46679" y1="93822" x2="65750" y2="93401"/>
                          <a14:foregroundMark x1="65750" y1="93401" x2="72000" y2="93401"/>
                          <a14:foregroundMark x1="72250" y1="93401" x2="73613" y2="93401"/>
                          <a14:foregroundMark x1="77000" y1="67513" x2="77750" y2="77665"/>
                          <a14:foregroundMark x1="77250" y1="74112" x2="76750" y2="79188"/>
                          <a14:foregroundMark x1="40500" y1="92893" x2="40500" y2="92893"/>
                          <a14:foregroundMark x1="43250" y1="94924" x2="43250" y2="94924"/>
                          <a14:foregroundMark x1="44250" y1="94416" x2="44250" y2="94416"/>
                          <a14:foregroundMark x1="44750" y1="93909" x2="44750" y2="93909"/>
                          <a14:foregroundMark x1="39750" y1="94416" x2="39750" y2="94416"/>
                          <a14:foregroundMark x1="41000" y1="93401" x2="41000" y2="93401"/>
                          <a14:foregroundMark x1="41000" y1="93401" x2="41000" y2="93401"/>
                          <a14:foregroundMark x1="40500" y1="93909" x2="40500" y2="93909"/>
                          <a14:foregroundMark x1="41250" y1="93401" x2="41250" y2="93401"/>
                          <a14:foregroundMark x1="41000" y1="93401" x2="41000" y2="93401"/>
                          <a14:foregroundMark x1="41000" y1="93401" x2="41000" y2="93401"/>
                          <a14:backgroundMark x1="23750" y1="11675" x2="23750" y2="11675"/>
                          <a14:backgroundMark x1="23750" y1="11675" x2="23750" y2="10660"/>
                          <a14:backgroundMark x1="23750" y1="10660" x2="23750" y2="10660"/>
                          <a14:backgroundMark x1="23750" y1="10152" x2="23750" y2="10152"/>
                          <a14:backgroundMark x1="59750" y1="31472" x2="59750" y2="31472"/>
                          <a14:backgroundMark x1="60000" y1="70558" x2="60000" y2="70558"/>
                          <a14:backgroundMark x1="40940" y1="92893" x2="40956" y2="93162"/>
                          <a14:backgroundMark x1="71917" y1="93667" x2="72160" y2="93688"/>
                          <a14:backgroundMark x1="77000" y1="97462" x2="77000" y2="97462"/>
                          <a14:backgroundMark x1="77000" y1="95431" x2="74250" y2="95431"/>
                          <a14:backgroundMark x1="38750" y1="95431" x2="46000" y2="959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975" y="1765710"/>
              <a:ext cx="2115902" cy="104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Arduino Uno Ambiente de desenvolvimento integrado Instalação, outros,  eletrônica, texto, cerceta png | PNGWing">
              <a:extLst>
                <a:ext uri="{FF2B5EF4-FFF2-40B4-BE49-F238E27FC236}">
                  <a16:creationId xmlns:a16="http://schemas.microsoft.com/office/drawing/2014/main" id="{37B55AB9-A90E-499A-A73C-8E00BEA27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7609" y1="27541" x2="33478" y2="47541"/>
                          <a14:foregroundMark x1="37391" y1="33607" x2="65543" y2="40820"/>
                          <a14:foregroundMark x1="39348" y1="40164" x2="46087" y2="46557"/>
                          <a14:foregroundMark x1="43913" y1="39508" x2="53370" y2="58852"/>
                          <a14:foregroundMark x1="58261" y1="59180" x2="58261" y2="59180"/>
                          <a14:foregroundMark x1="64674" y1="39836" x2="65543" y2="55082"/>
                          <a14:foregroundMark x1="57826" y1="49344" x2="57826" y2="49344"/>
                          <a14:foregroundMark x1="59239" y1="45574" x2="59457" y2="55738"/>
                          <a14:foregroundMark x1="31304" y1="47213" x2="37609" y2="57705"/>
                          <a14:foregroundMark x1="34022" y1="50328" x2="43261" y2="59180"/>
                          <a14:foregroundMark x1="38478" y1="47541" x2="39783" y2="532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074" y="2111520"/>
              <a:ext cx="954785" cy="63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AutoShape 22">
            <a:extLst>
              <a:ext uri="{FF2B5EF4-FFF2-40B4-BE49-F238E27FC236}">
                <a16:creationId xmlns:a16="http://schemas.microsoft.com/office/drawing/2014/main" id="{1D63DE09-C9DB-4316-9CEE-E8BD147AF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4215" y="3580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A95C2EC-5D0E-4D92-96CA-375ADE823BEA}"/>
              </a:ext>
            </a:extLst>
          </p:cNvPr>
          <p:cNvSpPr/>
          <p:nvPr/>
        </p:nvSpPr>
        <p:spPr>
          <a:xfrm>
            <a:off x="7329859" y="4024419"/>
            <a:ext cx="4816772" cy="18581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077D7E2-98B9-4A00-9382-4F2F18F7970C}"/>
              </a:ext>
            </a:extLst>
          </p:cNvPr>
          <p:cNvSpPr txBox="1"/>
          <p:nvPr/>
        </p:nvSpPr>
        <p:spPr>
          <a:xfrm>
            <a:off x="9713338" y="4296162"/>
            <a:ext cx="2392001" cy="216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Notebook Compaq Presario CQ-25</a:t>
            </a:r>
          </a:p>
          <a:p>
            <a:r>
              <a:rPr lang="pt-BR" sz="105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Intel Pentium </a:t>
            </a:r>
          </a:p>
          <a:p>
            <a:r>
              <a:rPr lang="pt-BR" sz="105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4GB RAM</a:t>
            </a:r>
          </a:p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Mínimo 10 GB disponíveis</a:t>
            </a:r>
          </a:p>
          <a:p>
            <a:endParaRPr lang="pt-BR" sz="105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versão 7+ ou</a:t>
            </a:r>
          </a:p>
          <a:p>
            <a:pPr fontAlgn="base"/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 versão 10+</a:t>
            </a:r>
          </a:p>
          <a:p>
            <a:br>
              <a:rPr lang="pt-BR" dirty="0">
                <a:effectLst/>
                <a:latin typeface="inherit"/>
              </a:rPr>
            </a:br>
            <a:br>
              <a:rPr lang="pt-BR" u="none" strike="noStrike" dirty="0">
                <a:solidFill>
                  <a:srgbClr val="333333"/>
                </a:solidFill>
                <a:effectLst/>
                <a:latin typeface="Hind Madurai"/>
                <a:hlinkClick r:id="rId13"/>
              </a:rPr>
            </a:br>
            <a:endParaRPr lang="pt-BR" dirty="0"/>
          </a:p>
        </p:txBody>
      </p:sp>
      <p:pic>
        <p:nvPicPr>
          <p:cNvPr id="1032" name="Picture 8" descr="Google Chrome Logo - PNG e Vetor - Download de Logo">
            <a:extLst>
              <a:ext uri="{FF2B5EF4-FFF2-40B4-BE49-F238E27FC236}">
                <a16:creationId xmlns:a16="http://schemas.microsoft.com/office/drawing/2014/main" id="{28F51915-5D4D-417E-BF2A-F3655B67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889" b="98667" l="4444" r="97778">
                        <a14:foregroundMark x1="62667" y1="27556" x2="40889" y2="77778"/>
                        <a14:foregroundMark x1="43556" y1="21333" x2="57778" y2="74667"/>
                        <a14:foregroundMark x1="38667" y1="19556" x2="32444" y2="57333"/>
                        <a14:foregroundMark x1="28000" y1="30222" x2="25778" y2="69778"/>
                        <a14:foregroundMark x1="24000" y1="26667" x2="54667" y2="60889"/>
                        <a14:foregroundMark x1="74222" y1="34667" x2="84843" y2="83686"/>
                        <a14:foregroundMark x1="67111" y1="43556" x2="79090" y2="83255"/>
                        <a14:foregroundMark x1="71556" y1="54222" x2="82113" y2="83482"/>
                        <a14:foregroundMark x1="54222" y1="57778" x2="66222" y2="93333"/>
                        <a14:foregroundMark x1="35556" y1="48444" x2="49778" y2="89778"/>
                        <a14:foregroundMark x1="37991" y1="93568" x2="38667" y2="95556"/>
                        <a14:foregroundMark x1="24000" y1="52444" x2="37862" y2="93189"/>
                        <a14:foregroundMark x1="36698" y1="95106" x2="37778" y2="99111"/>
                        <a14:foregroundMark x1="24000" y1="48000" x2="35979" y2="92436"/>
                        <a14:foregroundMark x1="13333" y1="45778" x2="24694" y2="88190"/>
                        <a14:foregroundMark x1="26667" y1="38222" x2="41333" y2="5333"/>
                        <a14:foregroundMark x1="72000" y1="23111" x2="91523" y2="71321"/>
                        <a14:foregroundMark x1="16889" y1="42222" x2="18667" y2="84889"/>
                        <a14:foregroundMark x1="10222" y1="31556" x2="11556" y2="76000"/>
                        <a14:foregroundMark x1="5778" y1="29333" x2="11111" y2="67556"/>
                        <a14:foregroundMark x1="84444" y1="28444" x2="97778" y2="51556"/>
                        <a14:foregroundMark x1="4444" y1="50667" x2="18222" y2="82667"/>
                        <a14:foregroundMark x1="33333" y1="39556" x2="31556" y2="59111"/>
                        <a14:foregroundMark x1="59556" y1="55111" x2="68889" y2="74667"/>
                        <a14:foregroundMark x1="75556" y1="68000" x2="77333" y2="88444"/>
                        <a14:foregroundMark x1="74222" y1="90222" x2="74222" y2="90222"/>
                        <a14:foregroundMark x1="76889" y1="90222" x2="76889" y2="90222"/>
                        <a14:foregroundMark x1="79111" y1="87111" x2="70222" y2="88000"/>
                        <a14:foregroundMark x1="88000" y1="67556" x2="90451" y2="72011"/>
                        <a14:foregroundMark x1="88000" y1="64000" x2="94789" y2="74720"/>
                        <a14:backgroundMark x1="84444" y1="94222" x2="87556" y2="92000"/>
                        <a14:backgroundMark x1="85778" y1="92000" x2="85333" y2="92000"/>
                        <a14:backgroundMark x1="89778" y1="90222" x2="80767" y2="89546"/>
                        <a14:backgroundMark x1="96444" y1="78222" x2="95968" y2="77603"/>
                        <a14:backgroundMark x1="97778" y1="81778" x2="96000" y2="81778"/>
                        <a14:backgroundMark x1="95556" y1="79556" x2="95556" y2="77778"/>
                        <a14:backgroundMark x1="20000" y1="93778" x2="33333" y2="99111"/>
                        <a14:backgroundMark x1="87556" y1="88889" x2="89333" y2="95556"/>
                        <a14:backgroundMark x1="83556" y1="96444" x2="87111" y2="98667"/>
                        <a14:backgroundMark x1="94337" y1="78524" x2="95111" y2="79556"/>
                        <a14:backgroundMark x1="94222" y1="88889" x2="96000" y2="77778"/>
                        <a14:backgroundMark x1="95111" y1="74667" x2="96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49" y="5373325"/>
            <a:ext cx="398067" cy="3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DE7F92-4864-4CDA-800C-15DD88D0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81" y="5335003"/>
            <a:ext cx="422752" cy="4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70B8DBC-FDEC-48DF-B4F8-60909A8E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00" y="5347936"/>
            <a:ext cx="407204" cy="40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Foto 2 - Notebook Compaq Presario CQ-25 4GB 120GB SSD 14''">
            <a:extLst>
              <a:ext uri="{FF2B5EF4-FFF2-40B4-BE49-F238E27FC236}">
                <a16:creationId xmlns:a16="http://schemas.microsoft.com/office/drawing/2014/main" id="{4283D794-6201-465D-A9AA-2A850411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3600" r="97400">
                        <a14:foregroundMark x1="11400" y1="19800" x2="11400" y2="69600"/>
                        <a14:foregroundMark x1="6600" y1="78000" x2="6600" y2="78000"/>
                        <a14:foregroundMark x1="3600" y1="83400" x2="3600" y2="83400"/>
                        <a14:foregroundMark x1="92000" y1="75200" x2="92000" y2="75200"/>
                        <a14:foregroundMark x1="97400" y1="83600" x2="97400" y2="83600"/>
                        <a14:foregroundMark x1="68600" y1="16400" x2="68600" y2="16400"/>
                        <a14:foregroundMark x1="75400" y1="16000" x2="75400" y2="16000"/>
                        <a14:foregroundMark x1="20200" y1="16000" x2="17600" y2="16000"/>
                        <a14:foregroundMark x1="13800" y1="15800" x2="13800" y2="15800"/>
                        <a14:foregroundMark x1="31162" y1="28474" x2="42400" y2="28600"/>
                        <a14:foregroundMark x1="24600" y1="28400" x2="31152" y2="28474"/>
                        <a14:foregroundMark x1="31362" y1="27818" x2="40200" y2="28800"/>
                        <a14:foregroundMark x1="27600" y1="27400" x2="31175" y2="27797"/>
                        <a14:foregroundMark x1="35048" y1="18494" x2="38000" y2="19200"/>
                        <a14:foregroundMark x1="28800" y1="17000" x2="31360" y2="17612"/>
                        <a14:foregroundMark x1="36800" y1="38600" x2="37200" y2="44200"/>
                        <a14:foregroundMark x1="37200" y1="44200" x2="37200" y2="44200"/>
                        <a14:foregroundMark x1="24600" y1="73600" x2="19800" y2="75200"/>
                        <a14:foregroundMark x1="21400" y1="67600" x2="23400" y2="61200"/>
                        <a14:foregroundMark x1="24600" y1="60400" x2="25800" y2="63000"/>
                        <a14:foregroundMark x1="51000" y1="69200" x2="45600" y2="66400"/>
                        <a14:foregroundMark x1="51200" y1="64800" x2="39600" y2="66400"/>
                        <a14:foregroundMark x1="58800" y1="66400" x2="40800" y2="67800"/>
                        <a14:foregroundMark x1="60400" y1="65400" x2="38200" y2="64400"/>
                        <a14:foregroundMark x1="24400" y1="28400" x2="30400" y2="28400"/>
                        <a14:foregroundMark x1="30312" y1="30695" x2="23400" y2="18000"/>
                        <a14:foregroundMark x1="29240" y1="20946" x2="26600" y2="18400"/>
                        <a14:foregroundMark x1="31264" y1="22897" x2="30390" y2="22054"/>
                        <a14:foregroundMark x1="37800" y1="29200" x2="32542" y2="24130"/>
                        <a14:foregroundMark x1="26000" y1="27400" x2="26000" y2="27400"/>
                        <a14:foregroundMark x1="26000" y1="27400" x2="26000" y2="27400"/>
                        <a14:foregroundMark x1="26000" y1="27400" x2="26000" y2="27400"/>
                        <a14:foregroundMark x1="33011" y1="22665" x2="41400" y2="17000"/>
                        <a14:foregroundMark x1="26000" y1="27400" x2="31246" y2="23857"/>
                        <a14:foregroundMark x1="23000" y1="25600" x2="29800" y2="17200"/>
                        <a14:foregroundMark x1="35446" y1="17632" x2="40400" y2="17400"/>
                        <a14:foregroundMark x1="27600" y1="18000" x2="30667" y2="17856"/>
                        <a14:foregroundMark x1="35138" y1="18300" x2="39200" y2="17800"/>
                        <a14:foregroundMark x1="26200" y1="19400" x2="30180" y2="18911"/>
                        <a14:foregroundMark x1="29600" y1="19200" x2="29600" y2="19200"/>
                        <a14:foregroundMark x1="48502" y1="34101" x2="55400" y2="33400"/>
                        <a14:foregroundMark x1="55200" y1="33600" x2="49701" y2="32244"/>
                        <a14:foregroundMark x1="31179" y1="27575" x2="30400" y2="27400"/>
                        <a14:foregroundMark x1="38765" y1="29278" x2="31422" y2="27630"/>
                        <a14:foregroundMark x1="30400" y1="27400" x2="19400" y2="17200"/>
                        <a14:foregroundMark x1="41000" y1="20200" x2="43400" y2="17600"/>
                        <a14:foregroundMark x1="30400" y1="66200" x2="24200" y2="71800"/>
                        <a14:foregroundMark x1="19600" y1="26400" x2="26200" y2="17400"/>
                        <a14:foregroundMark x1="32800" y1="26000" x2="32800" y2="19800"/>
                        <a14:foregroundMark x1="32800" y1="19200" x2="32800" y2="19200"/>
                        <a14:foregroundMark x1="33600" y1="17200" x2="33600" y2="17200"/>
                        <a14:foregroundMark x1="35748" y1="16868" x2="40400" y2="17400"/>
                        <a14:foregroundMark x1="29400" y1="20200" x2="35800" y2="18600"/>
                        <a14:foregroundMark x1="29200" y1="18600" x2="37600" y2="18800"/>
                        <a14:foregroundMark x1="29800" y1="17600" x2="36200" y2="17000"/>
                        <a14:foregroundMark x1="40800" y1="17000" x2="43600" y2="17000"/>
                        <a14:foregroundMark x1="31800" y1="26600" x2="31800" y2="19400"/>
                        <a14:foregroundMark x1="32600" y1="25400" x2="33188" y2="29162"/>
                        <a14:foregroundMark x1="48600" y1="25600" x2="59200" y2="22200"/>
                        <a14:foregroundMark x1="49000" y1="23800" x2="50800" y2="20600"/>
                        <a14:foregroundMark x1="47400" y1="28000" x2="60400" y2="32000"/>
                        <a14:foregroundMark x1="60200" y1="29800" x2="64200" y2="25400"/>
                        <a14:foregroundMark x1="62600" y1="25000" x2="60400" y2="25200"/>
                        <a14:foregroundMark x1="38984" y1="16574" x2="45000" y2="17000"/>
                        <a14:foregroundMark x1="74800" y1="17000" x2="77800" y2="17000"/>
                        <a14:foregroundMark x1="33800" y1="23200" x2="27400" y2="27400"/>
                        <a14:foregroundMark x1="35600" y1="33400" x2="43000" y2="30400"/>
                        <a14:foregroundMark x1="39000" y1="31800" x2="47600" y2="37400"/>
                        <a14:foregroundMark x1="49800" y1="30000" x2="26400" y2="31600"/>
                        <a14:foregroundMark x1="45400" y1="33400" x2="20000" y2="34600"/>
                        <a14:foregroundMark x1="20800" y1="16400" x2="20800" y2="16400"/>
                        <a14:foregroundMark x1="22800" y1="15800" x2="22800" y2="15800"/>
                        <a14:foregroundMark x1="25000" y1="15800" x2="25000" y2="15800"/>
                        <a14:foregroundMark x1="26000" y1="15800" x2="26000" y2="15800"/>
                        <a14:foregroundMark x1="27000" y1="15800" x2="27000" y2="15800"/>
                        <a14:foregroundMark x1="28400" y1="15800" x2="28400" y2="15800"/>
                        <a14:foregroundMark x1="28600" y1="15800" x2="28600" y2="15800"/>
                        <a14:foregroundMark x1="30600" y1="15800" x2="30600" y2="15800"/>
                        <a14:foregroundMark x1="33200" y1="15600" x2="33200" y2="15600"/>
                        <a14:foregroundMark x1="35400" y1="15800" x2="35400" y2="15800"/>
                        <a14:foregroundMark x1="36600" y1="16400" x2="36600" y2="16400"/>
                        <a14:foregroundMark x1="38200" y1="16400" x2="38200" y2="16400"/>
                        <a14:backgroundMark x1="26200" y1="12200" x2="26200" y2="12200"/>
                        <a14:backgroundMark x1="23000" y1="13000" x2="26600" y2="13600"/>
                        <a14:backgroundMark x1="26000" y1="13400" x2="32000" y2="13800"/>
                        <a14:backgroundMark x1="32000" y1="13800" x2="36600" y2="13800"/>
                        <a14:backgroundMark x1="34800" y1="14200" x2="41400" y2="13600"/>
                        <a14:backgroundMark x1="41000" y1="13600" x2="45400" y2="1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64" y="3942613"/>
            <a:ext cx="1414065" cy="14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Wifi icon - Free download on Iconfinder">
            <a:extLst>
              <a:ext uri="{FF2B5EF4-FFF2-40B4-BE49-F238E27FC236}">
                <a16:creationId xmlns:a16="http://schemas.microsoft.com/office/drawing/2014/main" id="{EDB3A143-4309-4B26-81FE-8ED8CB09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3528">
            <a:off x="7501526" y="4160611"/>
            <a:ext cx="474382" cy="4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9799E8B-B765-4AF7-A4BD-705187CE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508" y="5340881"/>
            <a:ext cx="397629" cy="3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FF64A5C-A7AB-4EAB-84D8-3C8AAAB7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2000" b="94000" l="5063" r="89241">
                        <a14:foregroundMark x1="34177" y1="11000" x2="56962" y2="10333"/>
                        <a14:foregroundMark x1="56962" y1="10333" x2="83544" y2="11333"/>
                        <a14:foregroundMark x1="54430" y1="8667" x2="22640" y2="4261"/>
                        <a14:foregroundMark x1="19632" y1="7532" x2="18354" y2="7667"/>
                        <a14:foregroundMark x1="10759" y1="10000" x2="10759" y2="10000"/>
                        <a14:foregroundMark x1="19620" y1="90000" x2="19620" y2="90000"/>
                        <a14:foregroundMark x1="53797" y1="87333" x2="53797" y2="87333"/>
                        <a14:foregroundMark x1="68987" y1="89667" x2="31646" y2="87000"/>
                        <a14:foregroundMark x1="72152" y1="90333" x2="45570" y2="90667"/>
                        <a14:foregroundMark x1="58228" y1="90333" x2="20253" y2="90333"/>
                        <a14:foregroundMark x1="55696" y1="91333" x2="24051" y2="94000"/>
                        <a14:foregroundMark x1="87342" y1="15000" x2="87975" y2="87000"/>
                        <a14:foregroundMark x1="8861" y1="15000" x2="9494" y2="86000"/>
                        <a14:foregroundMark x1="17722" y1="4333" x2="17722" y2="4333"/>
                        <a14:foregroundMark x1="18354" y1="4333" x2="13924" y2="4000"/>
                        <a14:foregroundMark x1="20253" y1="4333" x2="15190" y2="4667"/>
                        <a14:foregroundMark x1="21519" y1="4333" x2="15190" y2="4000"/>
                        <a14:backgroundMark x1="8861" y1="3000" x2="8861" y2="3000"/>
                        <a14:backgroundMark x1="8228" y1="3333" x2="8228" y2="3333"/>
                        <a14:backgroundMark x1="10759" y1="3000" x2="3165" y2="2667"/>
                        <a14:backgroundMark x1="11500" y1="1813" x2="6962" y2="2667"/>
                        <a14:backgroundMark x1="21519" y1="3333" x2="20382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175" y="4121988"/>
            <a:ext cx="331682" cy="6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E97CD25-0537-45AD-9A15-40461BA5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420" y="5422306"/>
            <a:ext cx="429590" cy="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835282E-1A1D-4DED-9ACD-9F10E035EF5F}"/>
              </a:ext>
            </a:extLst>
          </p:cNvPr>
          <p:cNvGrpSpPr/>
          <p:nvPr/>
        </p:nvGrpSpPr>
        <p:grpSpPr>
          <a:xfrm>
            <a:off x="6172155" y="1354312"/>
            <a:ext cx="1627369" cy="1134286"/>
            <a:chOff x="5844075" y="1086412"/>
            <a:chExt cx="1627369" cy="113428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EC0450C8-8992-425B-A1BB-CE784A0A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745" y="1446169"/>
              <a:ext cx="774529" cy="774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C08EF5F6-BA4A-4C4A-ABC3-076089F921B9}"/>
                </a:ext>
              </a:extLst>
            </p:cNvPr>
            <p:cNvSpPr txBox="1"/>
            <p:nvPr/>
          </p:nvSpPr>
          <p:spPr>
            <a:xfrm>
              <a:off x="5844075" y="1086412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Rede 3G, 4G, 5G </a:t>
              </a:r>
            </a:p>
          </p:txBody>
        </p:sp>
      </p:grp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CA70EF3E-1E57-4D4C-8158-6BBF7CDDD44D}"/>
              </a:ext>
            </a:extLst>
          </p:cNvPr>
          <p:cNvCxnSpPr>
            <a:cxnSpLocks/>
          </p:cNvCxnSpPr>
          <p:nvPr/>
        </p:nvCxnSpPr>
        <p:spPr>
          <a:xfrm>
            <a:off x="7327106" y="2002347"/>
            <a:ext cx="57626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CDCC9DC0-C97E-4E3F-849D-2858E156B884}"/>
              </a:ext>
            </a:extLst>
          </p:cNvPr>
          <p:cNvCxnSpPr>
            <a:cxnSpLocks/>
          </p:cNvCxnSpPr>
          <p:nvPr/>
        </p:nvCxnSpPr>
        <p:spPr>
          <a:xfrm flipH="1">
            <a:off x="4739103" y="1981848"/>
            <a:ext cx="18647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DBA4A0F3-E973-4BBA-936A-4C36B2A34FAB}"/>
              </a:ext>
            </a:extLst>
          </p:cNvPr>
          <p:cNvSpPr/>
          <p:nvPr/>
        </p:nvSpPr>
        <p:spPr>
          <a:xfrm>
            <a:off x="8208898" y="1262007"/>
            <a:ext cx="2798618" cy="163280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F8E317F-0544-47F7-BCB4-6589EC6F96BF}"/>
              </a:ext>
            </a:extLst>
          </p:cNvPr>
          <p:cNvSpPr txBox="1"/>
          <p:nvPr/>
        </p:nvSpPr>
        <p:spPr>
          <a:xfrm>
            <a:off x="9501331" y="1410633"/>
            <a:ext cx="14962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1000" b="1" i="0" dirty="0">
                <a:solidFill>
                  <a:srgbClr val="000000"/>
                </a:solidFill>
                <a:effectLst/>
                <a:latin typeface="inherit"/>
              </a:rPr>
              <a:t>ROTEADOR TP-LINK TL-WR840N Padrão: N; 802.11b/g/n Antenas: 2 Antenas externa Portas: 1 WAN, 4 LAN</a:t>
            </a:r>
          </a:p>
          <a:p>
            <a:pPr algn="l" fontAlgn="base"/>
            <a:r>
              <a:rPr lang="pt-BR" sz="1000" b="1" i="0" dirty="0">
                <a:solidFill>
                  <a:srgbClr val="000000"/>
                </a:solidFill>
                <a:effectLst/>
                <a:latin typeface="inherit"/>
              </a:rPr>
              <a:t>[16:30]Alcance: 92 metros</a:t>
            </a:r>
          </a:p>
          <a:p>
            <a:pPr algn="l" fontAlgn="base"/>
            <a:r>
              <a:rPr lang="pt-BR" sz="1000" b="1" dirty="0">
                <a:solidFill>
                  <a:srgbClr val="000000"/>
                </a:solidFill>
                <a:latin typeface="inherit"/>
              </a:rPr>
              <a:t>Link Net: 30MB</a:t>
            </a:r>
            <a:endParaRPr lang="pt-BR" sz="1000" b="1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0B0E72-B824-429C-9AB2-5BF20360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5667" b="91667" l="7000" r="90000">
                        <a14:foregroundMark x1="52000" y1="68667" x2="59291" y2="11249"/>
                        <a14:foregroundMark x1="58667" y1="14333" x2="58667" y2="14333"/>
                        <a14:foregroundMark x1="7333" y1="9000" x2="12333" y2="47000"/>
                        <a14:foregroundMark x1="32000" y1="78333" x2="58667" y2="74000"/>
                        <a14:foregroundMark x1="34667" y1="74667" x2="48333" y2="74000"/>
                        <a14:foregroundMark x1="60667" y1="72000" x2="22000" y2="73667"/>
                        <a14:foregroundMark x1="57667" y1="69333" x2="67667" y2="77333"/>
                        <a14:foregroundMark x1="62000" y1="70667" x2="70667" y2="79333"/>
                        <a14:foregroundMark x1="61667" y1="70667" x2="71947" y2="73445"/>
                        <a14:foregroundMark x1="77503" y1="72951" x2="81667" y2="77333"/>
                        <a14:foregroundMark x1="75316" y1="75453" x2="78333" y2="78333"/>
                        <a14:foregroundMark x1="69681" y1="70074" x2="72523" y2="72787"/>
                        <a14:foregroundMark x1="75809" y1="74889" x2="76333" y2="75333"/>
                        <a14:foregroundMark x1="69845" y1="69843" x2="72863" y2="72397"/>
                        <a14:foregroundMark x1="34333" y1="91667" x2="49667" y2="88667"/>
                        <a14:foregroundMark x1="90000" y1="83667" x2="90000" y2="83667"/>
                        <a14:backgroundMark x1="60000" y1="64333" x2="72333" y2="66333"/>
                        <a14:backgroundMark x1="77667" y1="70667" x2="77667" y2="70667"/>
                        <a14:backgroundMark x1="74667" y1="70333" x2="78333" y2="72000"/>
                        <a14:backgroundMark x1="59333" y1="5000" x2="59333" y2="5000"/>
                        <a14:backgroundMark x1="60000" y1="5000" x2="60400" y2="6000"/>
                        <a14:backgroundMark x1="64000" y1="7333" x2="65667" y2="8000"/>
                        <a14:backgroundMark x1="62762" y1="6838" x2="64000" y2="7333"/>
                        <a14:backgroundMark x1="60667" y1="6000" x2="60562" y2="5958"/>
                        <a14:backgroundMark x1="62333" y1="4667" x2="65000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98" y="1398714"/>
            <a:ext cx="1164866" cy="11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4" descr="Wifi icon - Free download on Iconfinder">
            <a:extLst>
              <a:ext uri="{FF2B5EF4-FFF2-40B4-BE49-F238E27FC236}">
                <a16:creationId xmlns:a16="http://schemas.microsoft.com/office/drawing/2014/main" id="{1B880AC5-EADA-4E39-910A-CDA2B09B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617">
            <a:off x="9084718" y="1333223"/>
            <a:ext cx="474382" cy="4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Conector reto 1032">
            <a:extLst>
              <a:ext uri="{FF2B5EF4-FFF2-40B4-BE49-F238E27FC236}">
                <a16:creationId xmlns:a16="http://schemas.microsoft.com/office/drawing/2014/main" id="{9B5CAFCE-AC49-4A61-BF70-D6B32A94D0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608207" y="2894808"/>
            <a:ext cx="0" cy="11296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 reto 1049">
            <a:extLst>
              <a:ext uri="{FF2B5EF4-FFF2-40B4-BE49-F238E27FC236}">
                <a16:creationId xmlns:a16="http://schemas.microsoft.com/office/drawing/2014/main" id="{D48338CF-4BE6-47C2-B597-9C6CBC21E0CE}"/>
              </a:ext>
            </a:extLst>
          </p:cNvPr>
          <p:cNvCxnSpPr>
            <a:stCxn id="67" idx="6"/>
          </p:cNvCxnSpPr>
          <p:nvPr/>
        </p:nvCxnSpPr>
        <p:spPr>
          <a:xfrm flipV="1">
            <a:off x="1431963" y="5045534"/>
            <a:ext cx="768026" cy="599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ector reto 1051">
            <a:extLst>
              <a:ext uri="{FF2B5EF4-FFF2-40B4-BE49-F238E27FC236}">
                <a16:creationId xmlns:a16="http://schemas.microsoft.com/office/drawing/2014/main" id="{FFBD82E8-FAF1-4B51-A265-99E79081F2EB}"/>
              </a:ext>
            </a:extLst>
          </p:cNvPr>
          <p:cNvCxnSpPr>
            <a:cxnSpLocks/>
            <a:stCxn id="101" idx="3"/>
            <a:endCxn id="96" idx="1"/>
          </p:cNvCxnSpPr>
          <p:nvPr/>
        </p:nvCxnSpPr>
        <p:spPr>
          <a:xfrm>
            <a:off x="6831550" y="4942356"/>
            <a:ext cx="498309" cy="111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ixaDeTexto 151">
            <a:extLst>
              <a:ext uri="{FF2B5EF4-FFF2-40B4-BE49-F238E27FC236}">
                <a16:creationId xmlns:a16="http://schemas.microsoft.com/office/drawing/2014/main" id="{F78B9B45-4835-407F-A7F1-5C2947DCF492}"/>
              </a:ext>
            </a:extLst>
          </p:cNvPr>
          <p:cNvSpPr txBox="1"/>
          <p:nvPr/>
        </p:nvSpPr>
        <p:spPr>
          <a:xfrm>
            <a:off x="2843235" y="5858313"/>
            <a:ext cx="32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Sensor e Arduino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150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Hind Madurai</vt:lpstr>
      <vt:lpstr>inherit</vt:lpstr>
      <vt:lpstr>Whitney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RAFAEL DA SILVA COELHO</cp:lastModifiedBy>
  <cp:revision>31</cp:revision>
  <dcterms:created xsi:type="dcterms:W3CDTF">2021-03-23T14:47:36Z</dcterms:created>
  <dcterms:modified xsi:type="dcterms:W3CDTF">2021-03-25T22:26:28Z</dcterms:modified>
</cp:coreProperties>
</file>