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BCE9-5EFC-47D2-A680-6C25574B604D}" type="datetimeFigureOut">
              <a:rPr lang="pt-BR" smtClean="0"/>
              <a:t>27/02/2021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55566-6A36-4B1B-8633-EC9092E457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1055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BCE9-5EFC-47D2-A680-6C25574B604D}" type="datetimeFigureOut">
              <a:rPr lang="pt-BR" smtClean="0"/>
              <a:t>27/02/2021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55566-6A36-4B1B-8633-EC9092E457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8858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BCE9-5EFC-47D2-A680-6C25574B604D}" type="datetimeFigureOut">
              <a:rPr lang="pt-BR" smtClean="0"/>
              <a:t>27/02/2021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55566-6A36-4B1B-8633-EC9092E457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079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BCE9-5EFC-47D2-A680-6C25574B604D}" type="datetimeFigureOut">
              <a:rPr lang="pt-BR" smtClean="0"/>
              <a:t>27/02/2021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55566-6A36-4B1B-8633-EC9092E457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3516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BCE9-5EFC-47D2-A680-6C25574B604D}" type="datetimeFigureOut">
              <a:rPr lang="pt-BR" smtClean="0"/>
              <a:t>27/02/2021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55566-6A36-4B1B-8633-EC9092E457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2910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BCE9-5EFC-47D2-A680-6C25574B604D}" type="datetimeFigureOut">
              <a:rPr lang="pt-BR" smtClean="0"/>
              <a:t>27/02/2021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55566-6A36-4B1B-8633-EC9092E457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2776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BCE9-5EFC-47D2-A680-6C25574B604D}" type="datetimeFigureOut">
              <a:rPr lang="pt-BR" smtClean="0"/>
              <a:t>27/02/2021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55566-6A36-4B1B-8633-EC9092E457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7153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BCE9-5EFC-47D2-A680-6C25574B604D}" type="datetimeFigureOut">
              <a:rPr lang="pt-BR" smtClean="0"/>
              <a:t>27/02/2021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55566-6A36-4B1B-8633-EC9092E457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452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BCE9-5EFC-47D2-A680-6C25574B604D}" type="datetimeFigureOut">
              <a:rPr lang="pt-BR" smtClean="0"/>
              <a:t>27/02/2021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55566-6A36-4B1B-8633-EC9092E457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2898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BCE9-5EFC-47D2-A680-6C25574B604D}" type="datetimeFigureOut">
              <a:rPr lang="pt-BR" smtClean="0"/>
              <a:t>27/02/2021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55566-6A36-4B1B-8633-EC9092E457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9417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BCE9-5EFC-47D2-A680-6C25574B604D}" type="datetimeFigureOut">
              <a:rPr lang="pt-BR" smtClean="0"/>
              <a:t>27/02/2021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55566-6A36-4B1B-8633-EC9092E457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425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EBCE9-5EFC-47D2-A680-6C25574B604D}" type="datetimeFigureOut">
              <a:rPr lang="pt-BR" smtClean="0"/>
              <a:t>27/02/2021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55566-6A36-4B1B-8633-EC9092E457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0749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-65283" y="551826"/>
            <a:ext cx="231533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rgbClr val="FF0000"/>
                </a:solidFill>
                <a:latin typeface="Bahnschrift SemiLight Condensed" panose="020B0502040204020203" pitchFamily="34" charset="0"/>
                <a:cs typeface="Arial" panose="020B0604020202020204" pitchFamily="34" charset="0"/>
              </a:rPr>
              <a:t>Plantação</a:t>
            </a:r>
            <a:r>
              <a:rPr lang="pt-BR" sz="2000" dirty="0" smtClean="0">
                <a:solidFill>
                  <a:srgbClr val="FF0000"/>
                </a:solidFill>
                <a:latin typeface="Bahnschrift SemiLight Condensed" panose="020B0502040204020203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pt-BR" sz="2000" dirty="0" smtClean="0">
                <a:latin typeface="Bahnschrift SemiLight Condensed" panose="020B0502040204020203" pitchFamily="34" charset="0"/>
                <a:cs typeface="Arial" panose="020B0604020202020204" pitchFamily="34" charset="0"/>
              </a:rPr>
              <a:t>Será onde os sensores serão colocados em pontos estratégicos para o monitoramento de dados</a:t>
            </a:r>
            <a:r>
              <a:rPr lang="pt-BR" sz="2400" dirty="0" smtClean="0">
                <a:latin typeface="Bahnschrift SemiLight Condensed" panose="020B0502040204020203" pitchFamily="34" charset="0"/>
                <a:cs typeface="Arial" panose="020B0604020202020204" pitchFamily="34" charset="0"/>
              </a:rPr>
              <a:t>.</a:t>
            </a:r>
          </a:p>
          <a:p>
            <a:endParaRPr lang="pt-BR" dirty="0">
              <a:latin typeface="Bahnschrift SemiLight Condensed" panose="020B0502040204020203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959430" y="395404"/>
            <a:ext cx="2246142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rgbClr val="FF0000"/>
                </a:solidFill>
                <a:latin typeface="Bahnschrift SemiLight Condensed" panose="020B0502040204020203" pitchFamily="34" charset="0"/>
                <a:cs typeface="Times New Roman" panose="02020603050405020304" pitchFamily="18" charset="0"/>
              </a:rPr>
              <a:t>Sensores</a:t>
            </a:r>
            <a:endParaRPr lang="pt-BR" sz="3200" dirty="0" smtClean="0">
              <a:latin typeface="Bahnschrift SemiLight Condensed" panose="020B0502040204020203" pitchFamily="34" charset="0"/>
              <a:cs typeface="Times New Roman" panose="02020603050405020304" pitchFamily="18" charset="0"/>
            </a:endParaRPr>
          </a:p>
          <a:p>
            <a:pPr algn="ctr"/>
            <a:r>
              <a:rPr lang="pt-BR" sz="2000" dirty="0" smtClean="0">
                <a:latin typeface="Bahnschrift SemiLight Condensed" panose="020B0502040204020203" pitchFamily="34" charset="0"/>
                <a:cs typeface="Times New Roman" panose="02020603050405020304" pitchFamily="18" charset="0"/>
              </a:rPr>
              <a:t>Os sensores irão medir a temperatura e a humidade do ar para monitorar chuvas e épocas de pragas na plantação. </a:t>
            </a:r>
          </a:p>
          <a:p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6277215" y="606075"/>
            <a:ext cx="197651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err="1" smtClean="0">
                <a:solidFill>
                  <a:srgbClr val="FF0000"/>
                </a:solidFill>
                <a:latin typeface="Bahnschrift SemiLight Condensed" panose="020B0502040204020203" pitchFamily="34" charset="0"/>
                <a:cs typeface="Times New Roman" panose="02020603050405020304" pitchFamily="18" charset="0"/>
              </a:rPr>
              <a:t>Arduino</a:t>
            </a:r>
            <a:endParaRPr lang="pt-BR" sz="3200" dirty="0" smtClean="0">
              <a:latin typeface="Bahnschrift SemiLight Condensed" panose="020B0502040204020203" pitchFamily="34" charset="0"/>
              <a:cs typeface="Times New Roman" panose="02020603050405020304" pitchFamily="18" charset="0"/>
            </a:endParaRPr>
          </a:p>
          <a:p>
            <a:pPr algn="ctr"/>
            <a:r>
              <a:rPr lang="pt-BR" sz="2000" dirty="0" smtClean="0">
                <a:latin typeface="Bahnschrift SemiLight Condensed" panose="020B0502040204020203" pitchFamily="34" charset="0"/>
                <a:cs typeface="Times New Roman" panose="02020603050405020304" pitchFamily="18" charset="0"/>
              </a:rPr>
              <a:t>Ele ira captar as informações para mandar para o banco de dados.</a:t>
            </a:r>
          </a:p>
          <a:p>
            <a:endParaRPr lang="pt-BR" dirty="0">
              <a:latin typeface="Bahnschrift SemiLight Condensed" panose="020B0502040204020203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9325369" y="964111"/>
            <a:ext cx="259034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rgbClr val="FF0000"/>
                </a:solidFill>
                <a:latin typeface="Bahnschrift SemiLight Condensed" panose="020B0502040204020203" pitchFamily="34" charset="0"/>
                <a:cs typeface="Times New Roman" panose="02020603050405020304" pitchFamily="18" charset="0"/>
              </a:rPr>
              <a:t>Banco de dados</a:t>
            </a:r>
            <a:endParaRPr lang="pt-BR" sz="3200" dirty="0" smtClean="0">
              <a:latin typeface="Bahnschrift SemiLight Condensed" panose="020B0502040204020203" pitchFamily="34" charset="0"/>
              <a:cs typeface="Times New Roman" panose="02020603050405020304" pitchFamily="18" charset="0"/>
            </a:endParaRPr>
          </a:p>
          <a:p>
            <a:pPr algn="ctr"/>
            <a:r>
              <a:rPr lang="pt-BR" sz="2000" dirty="0" smtClean="0">
                <a:latin typeface="Bahnschrift SemiLight Condensed" panose="020B0502040204020203" pitchFamily="34" charset="0"/>
                <a:cs typeface="Times New Roman" panose="02020603050405020304" pitchFamily="18" charset="0"/>
              </a:rPr>
              <a:t>Responsável por armazenar os dados do sensor</a:t>
            </a:r>
          </a:p>
          <a:p>
            <a:endParaRPr lang="pt-BR" sz="16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9108845" y="4758485"/>
            <a:ext cx="275022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rgbClr val="FF0000"/>
                </a:solidFill>
                <a:latin typeface="Bahnschrift SemiLight Condensed" panose="020B0502040204020203" pitchFamily="34" charset="0"/>
                <a:cs typeface="Times New Roman" panose="02020603050405020304" pitchFamily="18" charset="0"/>
              </a:rPr>
              <a:t>Website</a:t>
            </a:r>
            <a:endParaRPr lang="pt-BR" sz="3200" dirty="0" smtClean="0">
              <a:latin typeface="Bahnschrift SemiLight Condensed" panose="020B0502040204020203" pitchFamily="34" charset="0"/>
              <a:cs typeface="Times New Roman" panose="02020603050405020304" pitchFamily="18" charset="0"/>
            </a:endParaRPr>
          </a:p>
          <a:p>
            <a:pPr algn="ctr"/>
            <a:r>
              <a:rPr lang="pt-BR" sz="2000" dirty="0" smtClean="0">
                <a:latin typeface="Bahnschrift SemiLight Condensed" panose="020B0502040204020203" pitchFamily="34" charset="0"/>
                <a:cs typeface="Times New Roman" panose="02020603050405020304" pitchFamily="18" charset="0"/>
              </a:rPr>
              <a:t>Onde o usuário ira ver as informações sobre a plantação. </a:t>
            </a:r>
          </a:p>
          <a:p>
            <a:endParaRPr lang="pt-BR" dirty="0">
              <a:latin typeface="Bahnschrift SemiLight Condensed" panose="020B0502040204020203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4923873" y="4727550"/>
            <a:ext cx="27518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rgbClr val="FF0000"/>
                </a:solidFill>
                <a:latin typeface="Bahnschrift SemiLight Condensed" panose="020B0502040204020203" pitchFamily="34" charset="0"/>
                <a:cs typeface="Times New Roman" panose="02020603050405020304" pitchFamily="18" charset="0"/>
              </a:rPr>
              <a:t>Informações </a:t>
            </a:r>
          </a:p>
          <a:p>
            <a:pPr algn="ctr"/>
            <a:r>
              <a:rPr lang="pt-BR" sz="2000" dirty="0" smtClean="0">
                <a:latin typeface="Bahnschrift SemiLight Condensed" panose="020B0502040204020203" pitchFamily="34" charset="0"/>
                <a:cs typeface="Times New Roman" panose="02020603050405020304" pitchFamily="18" charset="0"/>
              </a:rPr>
              <a:t>No site terá informações que foram extraídas da plantação.</a:t>
            </a:r>
          </a:p>
          <a:p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140678" y="4635374"/>
            <a:ext cx="323864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rgbClr val="FF0000"/>
                </a:solidFill>
                <a:latin typeface="Bahnschrift SemiLight Condensed" panose="020B0502040204020203" pitchFamily="34" charset="0"/>
                <a:cs typeface="Times New Roman" panose="02020603050405020304" pitchFamily="18" charset="0"/>
              </a:rPr>
              <a:t>Usuário</a:t>
            </a:r>
            <a:endParaRPr lang="pt-BR" sz="2000" dirty="0" smtClean="0">
              <a:latin typeface="Bahnschrift SemiLight Condensed" panose="020B0502040204020203" pitchFamily="34" charset="0"/>
              <a:cs typeface="Times New Roman" panose="02020603050405020304" pitchFamily="18" charset="0"/>
            </a:endParaRPr>
          </a:p>
          <a:p>
            <a:pPr algn="ctr"/>
            <a:r>
              <a:rPr lang="pt-BR" sz="2000" dirty="0" smtClean="0">
                <a:latin typeface="Bahnschrift SemiLight Condensed" panose="020B0502040204020203" pitchFamily="34" charset="0"/>
                <a:cs typeface="Times New Roman" panose="02020603050405020304" pitchFamily="18" charset="0"/>
              </a:rPr>
              <a:t>O usuário poderá saber o que esta acontecendo na plantação sem precisar estar presente</a:t>
            </a:r>
            <a:r>
              <a:rPr lang="pt-BR" sz="1600" dirty="0" smtClean="0">
                <a:latin typeface="Bahnschrift SemiLight Condensed" panose="020B0502040204020203" pitchFamily="34" charset="0"/>
                <a:cs typeface="Times New Roman" panose="02020603050405020304" pitchFamily="18" charset="0"/>
              </a:rPr>
              <a:t>. </a:t>
            </a:r>
            <a:endParaRPr lang="pt-BR" sz="2400" dirty="0" smtClean="0">
              <a:solidFill>
                <a:srgbClr val="FF0000"/>
              </a:solidFill>
              <a:latin typeface="Bahnschrift SemiLight Condensed" panose="020B0502040204020203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pic>
        <p:nvPicPr>
          <p:cNvPr id="15" name="Imagem 14" descr="Forma&#10;&#10;Descrição gerada automaticamente com confiança baixa">
            <a:extLst>
              <a:ext uri="{FF2B5EF4-FFF2-40B4-BE49-F238E27FC236}">
                <a16:creationId xmlns:a16="http://schemas.microsoft.com/office/drawing/2014/main" xmlns="" id="{88FBB2D7-A293-4492-B7AB-EF12D70A4D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257" y="100316"/>
            <a:ext cx="903021" cy="903021"/>
          </a:xfrm>
          <a:prstGeom prst="rect">
            <a:avLst/>
          </a:prstGeom>
        </p:spPr>
      </p:pic>
      <p:pic>
        <p:nvPicPr>
          <p:cNvPr id="16" name="Imagem 15" descr="Forma, Círculo&#10;&#10;Descrição gerada automaticamente">
            <a:extLst>
              <a:ext uri="{FF2B5EF4-FFF2-40B4-BE49-F238E27FC236}">
                <a16:creationId xmlns:a16="http://schemas.microsoft.com/office/drawing/2014/main" xmlns="" id="{063CCEE1-5806-4C27-8450-5630E0D318B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4684" y="72485"/>
            <a:ext cx="801858" cy="801858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017" y="4428819"/>
            <a:ext cx="576826" cy="614445"/>
          </a:xfrm>
          <a:prstGeom prst="rect">
            <a:avLst/>
          </a:prstGeom>
        </p:spPr>
      </p:pic>
      <p:sp>
        <p:nvSpPr>
          <p:cNvPr id="31" name="Seta entalhada para a direita 30"/>
          <p:cNvSpPr/>
          <p:nvPr/>
        </p:nvSpPr>
        <p:spPr>
          <a:xfrm>
            <a:off x="2048067" y="1306330"/>
            <a:ext cx="907925" cy="450166"/>
          </a:xfrm>
          <a:prstGeom prst="notchedRightArrow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Seta entalhada para a direita 31"/>
          <p:cNvSpPr/>
          <p:nvPr/>
        </p:nvSpPr>
        <p:spPr>
          <a:xfrm rot="10800000">
            <a:off x="7886173" y="5273886"/>
            <a:ext cx="1015908" cy="479800"/>
          </a:xfrm>
          <a:prstGeom prst="notchedRightArrow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Seta entalhada para a direita 32"/>
          <p:cNvSpPr/>
          <p:nvPr/>
        </p:nvSpPr>
        <p:spPr>
          <a:xfrm>
            <a:off x="5355950" y="1315936"/>
            <a:ext cx="852334" cy="440560"/>
          </a:xfrm>
          <a:prstGeom prst="notchedRightArrow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Seta entalhada para a direita 34"/>
          <p:cNvSpPr/>
          <p:nvPr/>
        </p:nvSpPr>
        <p:spPr>
          <a:xfrm>
            <a:off x="8465245" y="1283402"/>
            <a:ext cx="860124" cy="496022"/>
          </a:xfrm>
          <a:prstGeom prst="notchedRightArrow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Seta entalhada para a direita 35"/>
          <p:cNvSpPr/>
          <p:nvPr/>
        </p:nvSpPr>
        <p:spPr>
          <a:xfrm rot="5400000">
            <a:off x="10083164" y="3279301"/>
            <a:ext cx="864900" cy="467382"/>
          </a:xfrm>
          <a:prstGeom prst="notchedRightArrow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Seta entalhada para a direita 36"/>
          <p:cNvSpPr/>
          <p:nvPr/>
        </p:nvSpPr>
        <p:spPr>
          <a:xfrm rot="10800000">
            <a:off x="3586088" y="5290521"/>
            <a:ext cx="946609" cy="463165"/>
          </a:xfrm>
          <a:prstGeom prst="notchedRightArrow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364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101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Bahnschrift SemiLight Condensed</vt:lpstr>
      <vt:lpstr>Calibri</vt:lpstr>
      <vt:lpstr>Calibri Light</vt:lpstr>
      <vt:lpstr>Times New Roman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Conta da Microsoft</dc:creator>
  <cp:lastModifiedBy>Conta da Microsoft</cp:lastModifiedBy>
  <cp:revision>7</cp:revision>
  <dcterms:created xsi:type="dcterms:W3CDTF">2021-02-28T02:20:44Z</dcterms:created>
  <dcterms:modified xsi:type="dcterms:W3CDTF">2021-02-28T03:15:55Z</dcterms:modified>
</cp:coreProperties>
</file>