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  <p:sldId id="263" r:id="rId3"/>
  </p:sldIdLst>
  <p:sldSz cx="8999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E257B-64C9-4EED-9810-485AB0EB8E60}" v="28" dt="2021-06-01T18:32:21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590794"/>
            <a:ext cx="7649607" cy="338409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105389"/>
            <a:ext cx="6749654" cy="2346813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0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6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17514"/>
            <a:ext cx="1940525" cy="823747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17514"/>
            <a:ext cx="5709082" cy="823747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12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1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423318"/>
            <a:ext cx="7762102" cy="404335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504929"/>
            <a:ext cx="7762102" cy="212630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78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587570"/>
            <a:ext cx="3824804" cy="61674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587570"/>
            <a:ext cx="3824804" cy="61674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56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17516"/>
            <a:ext cx="7762102" cy="18788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382815"/>
            <a:ext cx="3807226" cy="116778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550596"/>
            <a:ext cx="3807226" cy="52223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382815"/>
            <a:ext cx="3825976" cy="116778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550596"/>
            <a:ext cx="3825976" cy="522239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8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6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4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48018"/>
            <a:ext cx="2902585" cy="226806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399540"/>
            <a:ext cx="4556016" cy="6907687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16079"/>
            <a:ext cx="2902585" cy="540239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90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48018"/>
            <a:ext cx="2902585" cy="226806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399540"/>
            <a:ext cx="4556016" cy="6907687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16079"/>
            <a:ext cx="2902585" cy="540239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64F7-5FB0-4183-AA12-A26509D9C920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63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17516"/>
            <a:ext cx="7762102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587570"/>
            <a:ext cx="7762102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9009246"/>
            <a:ext cx="20248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C64F7-5FB0-4183-AA12-A26509D9C920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9009246"/>
            <a:ext cx="3037344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9009246"/>
            <a:ext cx="20248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4AFF-F01C-440D-90D4-9268F02D04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4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A398296B-3D0F-461C-B89F-3CF40EBD9E78}"/>
              </a:ext>
            </a:extLst>
          </p:cNvPr>
          <p:cNvGrpSpPr/>
          <p:nvPr/>
        </p:nvGrpSpPr>
        <p:grpSpPr>
          <a:xfrm>
            <a:off x="238127" y="896984"/>
            <a:ext cx="8464666" cy="969418"/>
            <a:chOff x="238127" y="1165223"/>
            <a:chExt cx="8464666" cy="2706701"/>
          </a:xfrm>
        </p:grpSpPr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D11F689-FB3F-48C5-A26F-FA9B04912DC9}"/>
                </a:ext>
              </a:extLst>
            </p:cNvPr>
            <p:cNvSpPr/>
            <p:nvPr/>
          </p:nvSpPr>
          <p:spPr>
            <a:xfrm>
              <a:off x="724696" y="1165223"/>
              <a:ext cx="7978097" cy="270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E175281E-62DF-43D2-A7BE-722278B8B405}"/>
                </a:ext>
              </a:extLst>
            </p:cNvPr>
            <p:cNvGrpSpPr/>
            <p:nvPr/>
          </p:nvGrpSpPr>
          <p:grpSpPr>
            <a:xfrm>
              <a:off x="238127" y="1165223"/>
              <a:ext cx="486569" cy="2706701"/>
              <a:chOff x="219075" y="590548"/>
              <a:chExt cx="486569" cy="3495677"/>
            </a:xfrm>
          </p:grpSpPr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EF069A38-37C4-4BFC-BC6A-98C9BA471F21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8E1F6C36-1145-42F3-98A8-FAD8806A1656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Usuário</a:t>
                </a:r>
              </a:p>
            </p:txBody>
          </p:sp>
        </p:grp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E7ADE3FF-8ACD-4DD4-8EFF-29B88CE9FE08}"/>
              </a:ext>
            </a:extLst>
          </p:cNvPr>
          <p:cNvGrpSpPr/>
          <p:nvPr/>
        </p:nvGrpSpPr>
        <p:grpSpPr>
          <a:xfrm>
            <a:off x="238127" y="7453868"/>
            <a:ext cx="8464666" cy="2532343"/>
            <a:chOff x="238127" y="3878607"/>
            <a:chExt cx="8464666" cy="4866931"/>
          </a:xfrm>
        </p:grpSpPr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EE8443BF-2673-4E3E-9F00-15D3862AD93A}"/>
                </a:ext>
              </a:extLst>
            </p:cNvPr>
            <p:cNvSpPr/>
            <p:nvPr/>
          </p:nvSpPr>
          <p:spPr>
            <a:xfrm>
              <a:off x="724696" y="3878607"/>
              <a:ext cx="7978097" cy="4866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24" name="Agrupar 123">
              <a:extLst>
                <a:ext uri="{FF2B5EF4-FFF2-40B4-BE49-F238E27FC236}">
                  <a16:creationId xmlns:a16="http://schemas.microsoft.com/office/drawing/2014/main" id="{2F09A8C5-E5A3-4DCD-98B5-05CF60CD7140}"/>
                </a:ext>
              </a:extLst>
            </p:cNvPr>
            <p:cNvGrpSpPr/>
            <p:nvPr/>
          </p:nvGrpSpPr>
          <p:grpSpPr>
            <a:xfrm>
              <a:off x="238127" y="3878607"/>
              <a:ext cx="486569" cy="4866931"/>
              <a:chOff x="219075" y="590548"/>
              <a:chExt cx="486569" cy="3495677"/>
            </a:xfrm>
          </p:grpSpPr>
          <p:sp>
            <p:nvSpPr>
              <p:cNvPr id="125" name="Retângulo 124">
                <a:extLst>
                  <a:ext uri="{FF2B5EF4-FFF2-40B4-BE49-F238E27FC236}">
                    <a16:creationId xmlns:a16="http://schemas.microsoft.com/office/drawing/2014/main" id="{2BFD3264-D3B7-4372-8A25-ADD9B1E48D38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6" name="CaixaDeTexto 125">
                <a:extLst>
                  <a:ext uri="{FF2B5EF4-FFF2-40B4-BE49-F238E27FC236}">
                    <a16:creationId xmlns:a16="http://schemas.microsoft.com/office/drawing/2014/main" id="{BDCEB9EC-749A-4AA0-A035-90091D3C773F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N3</a:t>
                </a:r>
              </a:p>
            </p:txBody>
          </p:sp>
        </p:grp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65F1B8C-A084-4835-9ABA-2AA826E2411E}"/>
              </a:ext>
            </a:extLst>
          </p:cNvPr>
          <p:cNvGrpSpPr/>
          <p:nvPr/>
        </p:nvGrpSpPr>
        <p:grpSpPr>
          <a:xfrm>
            <a:off x="238127" y="4635532"/>
            <a:ext cx="8464666" cy="2818155"/>
            <a:chOff x="238127" y="3878607"/>
            <a:chExt cx="8464666" cy="4866931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16A0859-9297-4A99-9B74-2460BE75A7F6}"/>
                </a:ext>
              </a:extLst>
            </p:cNvPr>
            <p:cNvSpPr/>
            <p:nvPr/>
          </p:nvSpPr>
          <p:spPr>
            <a:xfrm>
              <a:off x="724696" y="3878607"/>
              <a:ext cx="7978097" cy="4866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F7D7952F-3768-4BC0-A832-14FC74CA41A2}"/>
                </a:ext>
              </a:extLst>
            </p:cNvPr>
            <p:cNvGrpSpPr/>
            <p:nvPr/>
          </p:nvGrpSpPr>
          <p:grpSpPr>
            <a:xfrm>
              <a:off x="238127" y="3878607"/>
              <a:ext cx="486569" cy="4866931"/>
              <a:chOff x="219075" y="590548"/>
              <a:chExt cx="486569" cy="3495677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F73E068-47AA-4269-95F9-0F60A5F170C4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512E50D3-AF82-430A-9D37-F9A28392D932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N2</a:t>
                </a:r>
              </a:p>
            </p:txBody>
          </p:sp>
        </p:grp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641C0D8-2A1E-4ED4-B806-052BA1A282B1}"/>
              </a:ext>
            </a:extLst>
          </p:cNvPr>
          <p:cNvGrpSpPr/>
          <p:nvPr/>
        </p:nvGrpSpPr>
        <p:grpSpPr>
          <a:xfrm>
            <a:off x="238127" y="1848701"/>
            <a:ext cx="8464666" cy="2783225"/>
            <a:chOff x="238127" y="1165223"/>
            <a:chExt cx="8464666" cy="2706701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C402B3B4-79C6-4544-BE1A-2D12A314455E}"/>
                </a:ext>
              </a:extLst>
            </p:cNvPr>
            <p:cNvSpPr/>
            <p:nvPr/>
          </p:nvSpPr>
          <p:spPr>
            <a:xfrm>
              <a:off x="724696" y="1165223"/>
              <a:ext cx="7978097" cy="270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24AFE60-3069-40D6-ADE2-B1CF3D94243F}"/>
                </a:ext>
              </a:extLst>
            </p:cNvPr>
            <p:cNvGrpSpPr/>
            <p:nvPr/>
          </p:nvGrpSpPr>
          <p:grpSpPr>
            <a:xfrm>
              <a:off x="238127" y="1165223"/>
              <a:ext cx="486569" cy="2706701"/>
              <a:chOff x="219075" y="590548"/>
              <a:chExt cx="486569" cy="3495677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D8C0A77-2692-47E3-9716-0408E549B053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3936EA8-9621-497B-BB6A-FBA45EFFD887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N1</a:t>
                </a:r>
              </a:p>
            </p:txBody>
          </p:sp>
        </p:grpSp>
      </p:grp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73A96290-D8D3-4F60-9ECC-E524D3233D4A}"/>
              </a:ext>
            </a:extLst>
          </p:cNvPr>
          <p:cNvSpPr/>
          <p:nvPr/>
        </p:nvSpPr>
        <p:spPr>
          <a:xfrm>
            <a:off x="962025" y="1285137"/>
            <a:ext cx="1762124" cy="4762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Sistema apresenta problemas no funcionamento</a:t>
            </a:r>
          </a:p>
        </p:txBody>
      </p:sp>
      <p:sp>
        <p:nvSpPr>
          <p:cNvPr id="18" name="Fluxograma: Decisão 17">
            <a:extLst>
              <a:ext uri="{FF2B5EF4-FFF2-40B4-BE49-F238E27FC236}">
                <a16:creationId xmlns:a16="http://schemas.microsoft.com/office/drawing/2014/main" id="{CF4B7412-EFB8-4109-B914-E33A787CBA58}"/>
              </a:ext>
            </a:extLst>
          </p:cNvPr>
          <p:cNvSpPr/>
          <p:nvPr/>
        </p:nvSpPr>
        <p:spPr>
          <a:xfrm>
            <a:off x="1104900" y="2686937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conectado?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2EAA348-66F2-4FD6-9D55-B02252CE0B27}"/>
              </a:ext>
            </a:extLst>
          </p:cNvPr>
          <p:cNvCxnSpPr>
            <a:cxnSpLocks/>
            <a:stCxn id="16" idx="2"/>
            <a:endCxn id="68" idx="0"/>
          </p:cNvCxnSpPr>
          <p:nvPr/>
        </p:nvCxnSpPr>
        <p:spPr>
          <a:xfrm flipH="1">
            <a:off x="1834874" y="1761388"/>
            <a:ext cx="8213" cy="24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xograma: Decisão 32">
            <a:extLst>
              <a:ext uri="{FF2B5EF4-FFF2-40B4-BE49-F238E27FC236}">
                <a16:creationId xmlns:a16="http://schemas.microsoft.com/office/drawing/2014/main" id="{A43F6530-9E7B-43D0-839E-4A65E301B089}"/>
              </a:ext>
            </a:extLst>
          </p:cNvPr>
          <p:cNvSpPr/>
          <p:nvPr/>
        </p:nvSpPr>
        <p:spPr>
          <a:xfrm>
            <a:off x="1104900" y="3620387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Problemas no cadastro?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2CDB558E-34F8-4A95-886E-B052B51B737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843087" y="3410837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DB3EEFA-FF05-449A-A9B1-85D551D6A793}"/>
              </a:ext>
            </a:extLst>
          </p:cNvPr>
          <p:cNvSpPr txBox="1"/>
          <p:nvPr/>
        </p:nvSpPr>
        <p:spPr>
          <a:xfrm>
            <a:off x="1850234" y="338480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55F60E6-030E-4951-A78E-9BA7C101256B}"/>
              </a:ext>
            </a:extLst>
          </p:cNvPr>
          <p:cNvCxnSpPr>
            <a:cxnSpLocks/>
          </p:cNvCxnSpPr>
          <p:nvPr/>
        </p:nvCxnSpPr>
        <p:spPr>
          <a:xfrm>
            <a:off x="2591594" y="3048887"/>
            <a:ext cx="380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0BEE038-F39A-4918-A2EA-D66C1E87A0DA}"/>
              </a:ext>
            </a:extLst>
          </p:cNvPr>
          <p:cNvSpPr txBox="1"/>
          <p:nvPr/>
        </p:nvSpPr>
        <p:spPr>
          <a:xfrm>
            <a:off x="2547149" y="2800292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EFDE7EE-7935-48F9-A3D6-BF48645EC828}"/>
              </a:ext>
            </a:extLst>
          </p:cNvPr>
          <p:cNvSpPr/>
          <p:nvPr/>
        </p:nvSpPr>
        <p:spPr>
          <a:xfrm>
            <a:off x="2971798" y="2800292"/>
            <a:ext cx="1476376" cy="505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Verificar conexão com a internet e cabeamento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CAD188C-D1EA-45D5-BF44-A845F67CC827}"/>
              </a:ext>
            </a:extLst>
          </p:cNvPr>
          <p:cNvSpPr txBox="1"/>
          <p:nvPr/>
        </p:nvSpPr>
        <p:spPr>
          <a:xfrm>
            <a:off x="1782151" y="437031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0E43D43-6EE1-4A87-80B6-129F9AE865EC}"/>
              </a:ext>
            </a:extLst>
          </p:cNvPr>
          <p:cNvCxnSpPr>
            <a:cxnSpLocks/>
          </p:cNvCxnSpPr>
          <p:nvPr/>
        </p:nvCxnSpPr>
        <p:spPr>
          <a:xfrm>
            <a:off x="2547467" y="8994929"/>
            <a:ext cx="476247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xograma: Decisão 76">
            <a:extLst>
              <a:ext uri="{FF2B5EF4-FFF2-40B4-BE49-F238E27FC236}">
                <a16:creationId xmlns:a16="http://schemas.microsoft.com/office/drawing/2014/main" id="{773DCD19-9830-4993-92E5-AEE17FDE0490}"/>
              </a:ext>
            </a:extLst>
          </p:cNvPr>
          <p:cNvSpPr/>
          <p:nvPr/>
        </p:nvSpPr>
        <p:spPr>
          <a:xfrm>
            <a:off x="4984717" y="3600669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Funcionou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F16F4538-A080-4BD9-80EE-CF418DCC7CBE}"/>
              </a:ext>
            </a:extLst>
          </p:cNvPr>
          <p:cNvCxnSpPr>
            <a:cxnSpLocks/>
          </p:cNvCxnSpPr>
          <p:nvPr/>
        </p:nvCxnSpPr>
        <p:spPr>
          <a:xfrm>
            <a:off x="6455537" y="3956858"/>
            <a:ext cx="380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328C0C-333B-4219-8CC1-C837AFABB895}"/>
              </a:ext>
            </a:extLst>
          </p:cNvPr>
          <p:cNvSpPr txBox="1"/>
          <p:nvPr/>
        </p:nvSpPr>
        <p:spPr>
          <a:xfrm>
            <a:off x="6428067" y="373159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110" name="Fluxograma: Terminação 109">
            <a:extLst>
              <a:ext uri="{FF2B5EF4-FFF2-40B4-BE49-F238E27FC236}">
                <a16:creationId xmlns:a16="http://schemas.microsoft.com/office/drawing/2014/main" id="{FF146A18-0ABB-4F37-9C54-585E941B3040}"/>
              </a:ext>
            </a:extLst>
          </p:cNvPr>
          <p:cNvSpPr/>
          <p:nvPr/>
        </p:nvSpPr>
        <p:spPr>
          <a:xfrm>
            <a:off x="6835741" y="3724493"/>
            <a:ext cx="1762124" cy="4762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Fim.</a:t>
            </a:r>
          </a:p>
        </p:txBody>
      </p: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F2C88A5-DA13-4927-96AB-DA28DDB795DE}"/>
              </a:ext>
            </a:extLst>
          </p:cNvPr>
          <p:cNvCxnSpPr>
            <a:cxnSpLocks/>
          </p:cNvCxnSpPr>
          <p:nvPr/>
        </p:nvCxnSpPr>
        <p:spPr>
          <a:xfrm>
            <a:off x="4722027" y="3048887"/>
            <a:ext cx="0" cy="917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D28047F3-E902-47B4-B414-C98C7CF0EB8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4448174" y="3048886"/>
            <a:ext cx="272235" cy="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228FA545-2E20-4E7A-955E-21D99F410B5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838980" y="4344287"/>
            <a:ext cx="4109" cy="37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5E211848-596C-4588-AFAD-E87A6C840C2F}"/>
              </a:ext>
            </a:extLst>
          </p:cNvPr>
          <p:cNvCxnSpPr>
            <a:cxnSpLocks/>
          </p:cNvCxnSpPr>
          <p:nvPr/>
        </p:nvCxnSpPr>
        <p:spPr>
          <a:xfrm flipH="1">
            <a:off x="1844813" y="8403050"/>
            <a:ext cx="10842" cy="34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6E821551-F505-42A1-878D-1F1ED4E07B7D}"/>
              </a:ext>
            </a:extLst>
          </p:cNvPr>
          <p:cNvCxnSpPr>
            <a:cxnSpLocks/>
            <a:stCxn id="33" idx="3"/>
            <a:endCxn id="71" idx="1"/>
          </p:cNvCxnSpPr>
          <p:nvPr/>
        </p:nvCxnSpPr>
        <p:spPr>
          <a:xfrm flipV="1">
            <a:off x="2581277" y="3977859"/>
            <a:ext cx="467119" cy="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BF8CDE1C-D3A6-4261-A3E8-A6F838D5EB68}"/>
              </a:ext>
            </a:extLst>
          </p:cNvPr>
          <p:cNvSpPr txBox="1"/>
          <p:nvPr/>
        </p:nvSpPr>
        <p:spPr>
          <a:xfrm>
            <a:off x="2527391" y="3701009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cxnSp>
        <p:nvCxnSpPr>
          <p:cNvPr id="178" name="Conector de Seta Reta 177">
            <a:extLst>
              <a:ext uri="{FF2B5EF4-FFF2-40B4-BE49-F238E27FC236}">
                <a16:creationId xmlns:a16="http://schemas.microsoft.com/office/drawing/2014/main" id="{13CCC61D-1077-4B2C-BEE3-D6A85944626C}"/>
              </a:ext>
            </a:extLst>
          </p:cNvPr>
          <p:cNvCxnSpPr>
            <a:cxnSpLocks/>
          </p:cNvCxnSpPr>
          <p:nvPr/>
        </p:nvCxnSpPr>
        <p:spPr>
          <a:xfrm>
            <a:off x="4400548" y="3966738"/>
            <a:ext cx="599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CD41A53F-70C6-48E0-A68A-2737FDF986E4}"/>
              </a:ext>
            </a:extLst>
          </p:cNvPr>
          <p:cNvCxnSpPr>
            <a:cxnSpLocks/>
          </p:cNvCxnSpPr>
          <p:nvPr/>
        </p:nvCxnSpPr>
        <p:spPr>
          <a:xfrm flipV="1">
            <a:off x="5722182" y="1523262"/>
            <a:ext cx="5089" cy="208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0C1A1A1B-4771-4AEC-BAB4-E2A5EDEB5D6B}"/>
              </a:ext>
            </a:extLst>
          </p:cNvPr>
          <p:cNvCxnSpPr>
            <a:cxnSpLocks/>
          </p:cNvCxnSpPr>
          <p:nvPr/>
        </p:nvCxnSpPr>
        <p:spPr>
          <a:xfrm flipH="1">
            <a:off x="2724149" y="1523263"/>
            <a:ext cx="3013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A6421A6-A066-4BA4-8024-AECACC871BB4}"/>
              </a:ext>
            </a:extLst>
          </p:cNvPr>
          <p:cNvSpPr txBox="1"/>
          <p:nvPr/>
        </p:nvSpPr>
        <p:spPr>
          <a:xfrm>
            <a:off x="5722906" y="3306062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05B00F6-4A27-421A-8AAF-B36B534CFE10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5722906" y="4324569"/>
            <a:ext cx="34328" cy="472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Decisão 56">
            <a:extLst>
              <a:ext uri="{FF2B5EF4-FFF2-40B4-BE49-F238E27FC236}">
                <a16:creationId xmlns:a16="http://schemas.microsoft.com/office/drawing/2014/main" id="{F4418B24-864A-4419-8352-F8E43C61E7C4}"/>
              </a:ext>
            </a:extLst>
          </p:cNvPr>
          <p:cNvSpPr/>
          <p:nvPr/>
        </p:nvSpPr>
        <p:spPr>
          <a:xfrm>
            <a:off x="1106600" y="5630065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está enviando dados?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28FB3A79-E7BB-4B4E-9408-9318EEAE4D27}"/>
              </a:ext>
            </a:extLst>
          </p:cNvPr>
          <p:cNvCxnSpPr>
            <a:cxnSpLocks/>
          </p:cNvCxnSpPr>
          <p:nvPr/>
        </p:nvCxnSpPr>
        <p:spPr>
          <a:xfrm>
            <a:off x="2581277" y="5987475"/>
            <a:ext cx="476247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657C3C7-1E0B-41C9-863F-768514F7293E}"/>
              </a:ext>
            </a:extLst>
          </p:cNvPr>
          <p:cNvSpPr txBox="1"/>
          <p:nvPr/>
        </p:nvSpPr>
        <p:spPr>
          <a:xfrm>
            <a:off x="2527390" y="5727994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66" name="Fluxograma: Processo Predefinido 65">
            <a:extLst>
              <a:ext uri="{FF2B5EF4-FFF2-40B4-BE49-F238E27FC236}">
                <a16:creationId xmlns:a16="http://schemas.microsoft.com/office/drawing/2014/main" id="{536977DB-5730-456F-A486-0121B1E4E894}"/>
              </a:ext>
            </a:extLst>
          </p:cNvPr>
          <p:cNvSpPr/>
          <p:nvPr/>
        </p:nvSpPr>
        <p:spPr>
          <a:xfrm>
            <a:off x="3067841" y="5605251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Reiniciar aplicação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4CA7EF3-27EC-4C76-AFD6-3569CC23B2D3}"/>
              </a:ext>
            </a:extLst>
          </p:cNvPr>
          <p:cNvSpPr txBox="1"/>
          <p:nvPr/>
        </p:nvSpPr>
        <p:spPr>
          <a:xfrm>
            <a:off x="1814518" y="6331998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5BB895FB-0C1C-4EB4-9294-4A3595CD059B}"/>
              </a:ext>
            </a:extLst>
          </p:cNvPr>
          <p:cNvSpPr/>
          <p:nvPr/>
        </p:nvSpPr>
        <p:spPr>
          <a:xfrm>
            <a:off x="1096686" y="2001435"/>
            <a:ext cx="1476376" cy="505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Registro e Documentação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C7AABE9A-6B1D-4479-A9CC-0171F497E50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834874" y="2507205"/>
            <a:ext cx="1" cy="18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B06E8CE1-8F6A-402C-9908-967406F9E774}"/>
              </a:ext>
            </a:extLst>
          </p:cNvPr>
          <p:cNvCxnSpPr>
            <a:cxnSpLocks/>
          </p:cNvCxnSpPr>
          <p:nvPr/>
        </p:nvCxnSpPr>
        <p:spPr>
          <a:xfrm>
            <a:off x="4390367" y="5966667"/>
            <a:ext cx="134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17A789DA-9252-46A0-BDE4-AA3B8DD3359D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842477" y="7312201"/>
            <a:ext cx="3533" cy="3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uxograma: Decisão 89">
            <a:extLst>
              <a:ext uri="{FF2B5EF4-FFF2-40B4-BE49-F238E27FC236}">
                <a16:creationId xmlns:a16="http://schemas.microsoft.com/office/drawing/2014/main" id="{D9F32F10-27D7-4A0B-A4B1-E68AD40DBEF1}"/>
              </a:ext>
            </a:extLst>
          </p:cNvPr>
          <p:cNvSpPr/>
          <p:nvPr/>
        </p:nvSpPr>
        <p:spPr>
          <a:xfrm>
            <a:off x="1049510" y="7687561"/>
            <a:ext cx="1592999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Periféricos danificados</a:t>
            </a:r>
          </a:p>
        </p:txBody>
      </p:sp>
      <p:sp>
        <p:nvSpPr>
          <p:cNvPr id="92" name="Fluxograma: Processo Predefinido 91">
            <a:extLst>
              <a:ext uri="{FF2B5EF4-FFF2-40B4-BE49-F238E27FC236}">
                <a16:creationId xmlns:a16="http://schemas.microsoft.com/office/drawing/2014/main" id="{A3F50D67-B81B-47B5-BCD5-2B7647E0487E}"/>
              </a:ext>
            </a:extLst>
          </p:cNvPr>
          <p:cNvSpPr/>
          <p:nvPr/>
        </p:nvSpPr>
        <p:spPr>
          <a:xfrm>
            <a:off x="3023714" y="8674899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Trocar sensor e derivados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695AD63B-456C-4FD5-B763-55BB6005A602}"/>
              </a:ext>
            </a:extLst>
          </p:cNvPr>
          <p:cNvSpPr/>
          <p:nvPr/>
        </p:nvSpPr>
        <p:spPr>
          <a:xfrm>
            <a:off x="3079059" y="224015"/>
            <a:ext cx="28414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Fluxograma</a:t>
            </a:r>
          </a:p>
        </p:txBody>
      </p:sp>
      <p:sp>
        <p:nvSpPr>
          <p:cNvPr id="71" name="Fluxograma: Processo Predefinido 70">
            <a:extLst>
              <a:ext uri="{FF2B5EF4-FFF2-40B4-BE49-F238E27FC236}">
                <a16:creationId xmlns:a16="http://schemas.microsoft.com/office/drawing/2014/main" id="{4D7346D6-A224-49DE-B5E7-B74245448F80}"/>
              </a:ext>
            </a:extLst>
          </p:cNvPr>
          <p:cNvSpPr/>
          <p:nvPr/>
        </p:nvSpPr>
        <p:spPr>
          <a:xfrm>
            <a:off x="3048396" y="3615909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Atualizar dados</a:t>
            </a:r>
          </a:p>
        </p:txBody>
      </p:sp>
      <p:sp>
        <p:nvSpPr>
          <p:cNvPr id="73" name="Fluxograma: Processo Predefinido 72">
            <a:extLst>
              <a:ext uri="{FF2B5EF4-FFF2-40B4-BE49-F238E27FC236}">
                <a16:creationId xmlns:a16="http://schemas.microsoft.com/office/drawing/2014/main" id="{76D44E85-BF67-4C2D-9656-F775D21B107D}"/>
              </a:ext>
            </a:extLst>
          </p:cNvPr>
          <p:cNvSpPr/>
          <p:nvPr/>
        </p:nvSpPr>
        <p:spPr>
          <a:xfrm>
            <a:off x="3057524" y="6690343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Atualizar a aplicação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96A6938-CD63-4158-9A7B-A948E790CABB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3729036" y="6330954"/>
            <a:ext cx="0" cy="35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uxograma: Decisão 80">
            <a:extLst>
              <a:ext uri="{FF2B5EF4-FFF2-40B4-BE49-F238E27FC236}">
                <a16:creationId xmlns:a16="http://schemas.microsoft.com/office/drawing/2014/main" id="{23688BEE-37DF-415B-8D3E-C4AE3B2F785F}"/>
              </a:ext>
            </a:extLst>
          </p:cNvPr>
          <p:cNvSpPr/>
          <p:nvPr/>
        </p:nvSpPr>
        <p:spPr>
          <a:xfrm>
            <a:off x="1104288" y="6590003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está recebendo dados?</a:t>
            </a:r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64374F5D-A9E1-41B3-AF81-A30F02BC4C26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842477" y="6348119"/>
            <a:ext cx="0" cy="24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524C41D2-9EBF-4A95-BD6C-E02119423C6E}"/>
              </a:ext>
            </a:extLst>
          </p:cNvPr>
          <p:cNvCxnSpPr>
            <a:cxnSpLocks/>
          </p:cNvCxnSpPr>
          <p:nvPr/>
        </p:nvCxnSpPr>
        <p:spPr>
          <a:xfrm>
            <a:off x="2591594" y="6950742"/>
            <a:ext cx="476247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E3E5447-F2F7-474F-8EAD-75C5FDCBF73D}"/>
              </a:ext>
            </a:extLst>
          </p:cNvPr>
          <p:cNvSpPr txBox="1"/>
          <p:nvPr/>
        </p:nvSpPr>
        <p:spPr>
          <a:xfrm>
            <a:off x="2468611" y="671731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B68DB1AD-5764-45C4-B5AE-3F1329DF364F}"/>
              </a:ext>
            </a:extLst>
          </p:cNvPr>
          <p:cNvSpPr txBox="1"/>
          <p:nvPr/>
        </p:nvSpPr>
        <p:spPr>
          <a:xfrm>
            <a:off x="1838376" y="7212815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522AD900-D3B8-406E-8C5C-757E4A7E0534}"/>
              </a:ext>
            </a:extLst>
          </p:cNvPr>
          <p:cNvSpPr/>
          <p:nvPr/>
        </p:nvSpPr>
        <p:spPr>
          <a:xfrm>
            <a:off x="1107638" y="8747629"/>
            <a:ext cx="1476376" cy="505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Técnico no Cliente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368E01C5-C9A3-4D3E-91A6-9A88CDA6CFA0}"/>
              </a:ext>
            </a:extLst>
          </p:cNvPr>
          <p:cNvCxnSpPr>
            <a:stCxn id="92" idx="3"/>
          </p:cNvCxnSpPr>
          <p:nvPr/>
        </p:nvCxnSpPr>
        <p:spPr>
          <a:xfrm flipV="1">
            <a:off x="4366738" y="9032212"/>
            <a:ext cx="1380010" cy="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uxograma: Decisão 87">
            <a:extLst>
              <a:ext uri="{FF2B5EF4-FFF2-40B4-BE49-F238E27FC236}">
                <a16:creationId xmlns:a16="http://schemas.microsoft.com/office/drawing/2014/main" id="{6603A97E-CBD1-41E5-855D-2E8D5E0F5D92}"/>
              </a:ext>
            </a:extLst>
          </p:cNvPr>
          <p:cNvSpPr/>
          <p:nvPr/>
        </p:nvSpPr>
        <p:spPr>
          <a:xfrm>
            <a:off x="1108192" y="4725981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está enviando dados?</a:t>
            </a:r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48459D76-8F2F-4497-82ED-70BE2B1EC502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837124" y="5426768"/>
            <a:ext cx="7665" cy="20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9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A398296B-3D0F-461C-B89F-3CF40EBD9E78}"/>
              </a:ext>
            </a:extLst>
          </p:cNvPr>
          <p:cNvGrpSpPr/>
          <p:nvPr/>
        </p:nvGrpSpPr>
        <p:grpSpPr>
          <a:xfrm>
            <a:off x="238127" y="896984"/>
            <a:ext cx="8464666" cy="969418"/>
            <a:chOff x="238127" y="1165223"/>
            <a:chExt cx="8464666" cy="2706701"/>
          </a:xfrm>
        </p:grpSpPr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D11F689-FB3F-48C5-A26F-FA9B04912DC9}"/>
                </a:ext>
              </a:extLst>
            </p:cNvPr>
            <p:cNvSpPr/>
            <p:nvPr/>
          </p:nvSpPr>
          <p:spPr>
            <a:xfrm>
              <a:off x="724696" y="1165223"/>
              <a:ext cx="7978097" cy="270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E175281E-62DF-43D2-A7BE-722278B8B405}"/>
                </a:ext>
              </a:extLst>
            </p:cNvPr>
            <p:cNvGrpSpPr/>
            <p:nvPr/>
          </p:nvGrpSpPr>
          <p:grpSpPr>
            <a:xfrm>
              <a:off x="238127" y="1165223"/>
              <a:ext cx="486569" cy="2706701"/>
              <a:chOff x="219075" y="590548"/>
              <a:chExt cx="486569" cy="3495677"/>
            </a:xfrm>
          </p:grpSpPr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EF069A38-37C4-4BFC-BC6A-98C9BA471F21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8E1F6C36-1145-42F3-98A8-FAD8806A1656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Usuário</a:t>
                </a:r>
              </a:p>
            </p:txBody>
          </p:sp>
        </p:grp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E7ADE3FF-8ACD-4DD4-8EFF-29B88CE9FE08}"/>
              </a:ext>
            </a:extLst>
          </p:cNvPr>
          <p:cNvGrpSpPr/>
          <p:nvPr/>
        </p:nvGrpSpPr>
        <p:grpSpPr>
          <a:xfrm>
            <a:off x="238127" y="7453867"/>
            <a:ext cx="8464666" cy="3240679"/>
            <a:chOff x="238127" y="3878607"/>
            <a:chExt cx="8464666" cy="4866931"/>
          </a:xfrm>
        </p:grpSpPr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EE8443BF-2673-4E3E-9F00-15D3862AD93A}"/>
                </a:ext>
              </a:extLst>
            </p:cNvPr>
            <p:cNvSpPr/>
            <p:nvPr/>
          </p:nvSpPr>
          <p:spPr>
            <a:xfrm>
              <a:off x="724696" y="3878607"/>
              <a:ext cx="7978097" cy="4866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24" name="Agrupar 123">
              <a:extLst>
                <a:ext uri="{FF2B5EF4-FFF2-40B4-BE49-F238E27FC236}">
                  <a16:creationId xmlns:a16="http://schemas.microsoft.com/office/drawing/2014/main" id="{2F09A8C5-E5A3-4DCD-98B5-05CF60CD7140}"/>
                </a:ext>
              </a:extLst>
            </p:cNvPr>
            <p:cNvGrpSpPr/>
            <p:nvPr/>
          </p:nvGrpSpPr>
          <p:grpSpPr>
            <a:xfrm>
              <a:off x="238127" y="3878607"/>
              <a:ext cx="486569" cy="4866931"/>
              <a:chOff x="219075" y="590548"/>
              <a:chExt cx="486569" cy="3495677"/>
            </a:xfrm>
          </p:grpSpPr>
          <p:sp>
            <p:nvSpPr>
              <p:cNvPr id="125" name="Retângulo 124">
                <a:extLst>
                  <a:ext uri="{FF2B5EF4-FFF2-40B4-BE49-F238E27FC236}">
                    <a16:creationId xmlns:a16="http://schemas.microsoft.com/office/drawing/2014/main" id="{2BFD3264-D3B7-4372-8A25-ADD9B1E48D38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6" name="CaixaDeTexto 125">
                <a:extLst>
                  <a:ext uri="{FF2B5EF4-FFF2-40B4-BE49-F238E27FC236}">
                    <a16:creationId xmlns:a16="http://schemas.microsoft.com/office/drawing/2014/main" id="{BDCEB9EC-749A-4AA0-A035-90091D3C773F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N3</a:t>
                </a:r>
              </a:p>
            </p:txBody>
          </p:sp>
        </p:grp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65F1B8C-A084-4835-9ABA-2AA826E2411E}"/>
              </a:ext>
            </a:extLst>
          </p:cNvPr>
          <p:cNvGrpSpPr/>
          <p:nvPr/>
        </p:nvGrpSpPr>
        <p:grpSpPr>
          <a:xfrm>
            <a:off x="238127" y="4635532"/>
            <a:ext cx="8464666" cy="2818155"/>
            <a:chOff x="238127" y="3878607"/>
            <a:chExt cx="8464666" cy="4866931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16A0859-9297-4A99-9B74-2460BE75A7F6}"/>
                </a:ext>
              </a:extLst>
            </p:cNvPr>
            <p:cNvSpPr/>
            <p:nvPr/>
          </p:nvSpPr>
          <p:spPr>
            <a:xfrm>
              <a:off x="724696" y="3878607"/>
              <a:ext cx="7978097" cy="4866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F7D7952F-3768-4BC0-A832-14FC74CA41A2}"/>
                </a:ext>
              </a:extLst>
            </p:cNvPr>
            <p:cNvGrpSpPr/>
            <p:nvPr/>
          </p:nvGrpSpPr>
          <p:grpSpPr>
            <a:xfrm>
              <a:off x="238127" y="3878607"/>
              <a:ext cx="486569" cy="4866931"/>
              <a:chOff x="219075" y="590548"/>
              <a:chExt cx="486569" cy="3495677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EF73E068-47AA-4269-95F9-0F60A5F170C4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512E50D3-AF82-430A-9D37-F9A28392D932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N2</a:t>
                </a:r>
              </a:p>
            </p:txBody>
          </p:sp>
        </p:grp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641C0D8-2A1E-4ED4-B806-052BA1A282B1}"/>
              </a:ext>
            </a:extLst>
          </p:cNvPr>
          <p:cNvGrpSpPr/>
          <p:nvPr/>
        </p:nvGrpSpPr>
        <p:grpSpPr>
          <a:xfrm>
            <a:off x="238127" y="1848701"/>
            <a:ext cx="8464666" cy="2783225"/>
            <a:chOff x="238127" y="1165223"/>
            <a:chExt cx="8464666" cy="2706701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C402B3B4-79C6-4544-BE1A-2D12A314455E}"/>
                </a:ext>
              </a:extLst>
            </p:cNvPr>
            <p:cNvSpPr/>
            <p:nvPr/>
          </p:nvSpPr>
          <p:spPr>
            <a:xfrm>
              <a:off x="724696" y="1165223"/>
              <a:ext cx="7978097" cy="270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24AFE60-3069-40D6-ADE2-B1CF3D94243F}"/>
                </a:ext>
              </a:extLst>
            </p:cNvPr>
            <p:cNvGrpSpPr/>
            <p:nvPr/>
          </p:nvGrpSpPr>
          <p:grpSpPr>
            <a:xfrm>
              <a:off x="238127" y="1165223"/>
              <a:ext cx="486569" cy="2706701"/>
              <a:chOff x="219075" y="590548"/>
              <a:chExt cx="486569" cy="3495677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D8C0A77-2692-47E3-9716-0408E549B053}"/>
                  </a:ext>
                </a:extLst>
              </p:cNvPr>
              <p:cNvSpPr/>
              <p:nvPr/>
            </p:nvSpPr>
            <p:spPr>
              <a:xfrm>
                <a:off x="219075" y="590548"/>
                <a:ext cx="486569" cy="349567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3936EA8-9621-497B-BB6A-FBA45EFFD887}"/>
                  </a:ext>
                </a:extLst>
              </p:cNvPr>
              <p:cNvSpPr txBox="1"/>
              <p:nvPr/>
            </p:nvSpPr>
            <p:spPr>
              <a:xfrm rot="16200000">
                <a:off x="-1285478" y="2153720"/>
                <a:ext cx="34956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N1</a:t>
                </a:r>
              </a:p>
            </p:txBody>
          </p:sp>
        </p:grpSp>
      </p:grp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73A96290-D8D3-4F60-9ECC-E524D3233D4A}"/>
              </a:ext>
            </a:extLst>
          </p:cNvPr>
          <p:cNvSpPr/>
          <p:nvPr/>
        </p:nvSpPr>
        <p:spPr>
          <a:xfrm>
            <a:off x="951279" y="1077647"/>
            <a:ext cx="1762124" cy="4762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Sistema apresenta problemas no funcionamento</a:t>
            </a:r>
          </a:p>
        </p:txBody>
      </p:sp>
      <p:sp>
        <p:nvSpPr>
          <p:cNvPr id="18" name="Fluxograma: Decisão 17">
            <a:extLst>
              <a:ext uri="{FF2B5EF4-FFF2-40B4-BE49-F238E27FC236}">
                <a16:creationId xmlns:a16="http://schemas.microsoft.com/office/drawing/2014/main" id="{CF4B7412-EFB8-4109-B914-E33A787CBA58}"/>
              </a:ext>
            </a:extLst>
          </p:cNvPr>
          <p:cNvSpPr/>
          <p:nvPr/>
        </p:nvSpPr>
        <p:spPr>
          <a:xfrm>
            <a:off x="1104900" y="2686937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conectado?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2EAA348-66F2-4FD6-9D55-B02252CE0B27}"/>
              </a:ext>
            </a:extLst>
          </p:cNvPr>
          <p:cNvCxnSpPr>
            <a:cxnSpLocks/>
            <a:stCxn id="16" idx="2"/>
            <a:endCxn id="68" idx="0"/>
          </p:cNvCxnSpPr>
          <p:nvPr/>
        </p:nvCxnSpPr>
        <p:spPr>
          <a:xfrm>
            <a:off x="1832341" y="1553898"/>
            <a:ext cx="2533" cy="44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uxograma: Decisão 32">
            <a:extLst>
              <a:ext uri="{FF2B5EF4-FFF2-40B4-BE49-F238E27FC236}">
                <a16:creationId xmlns:a16="http://schemas.microsoft.com/office/drawing/2014/main" id="{A43F6530-9E7B-43D0-839E-4A65E301B089}"/>
              </a:ext>
            </a:extLst>
          </p:cNvPr>
          <p:cNvSpPr/>
          <p:nvPr/>
        </p:nvSpPr>
        <p:spPr>
          <a:xfrm>
            <a:off x="1104900" y="3620387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Problemas no cadastro?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2CDB558E-34F8-4A95-886E-B052B51B737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843087" y="3410837"/>
            <a:ext cx="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DB3EEFA-FF05-449A-A9B1-85D551D6A793}"/>
              </a:ext>
            </a:extLst>
          </p:cNvPr>
          <p:cNvSpPr txBox="1"/>
          <p:nvPr/>
        </p:nvSpPr>
        <p:spPr>
          <a:xfrm>
            <a:off x="1850234" y="338480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55F60E6-030E-4951-A78E-9BA7C101256B}"/>
              </a:ext>
            </a:extLst>
          </p:cNvPr>
          <p:cNvCxnSpPr>
            <a:cxnSpLocks/>
          </p:cNvCxnSpPr>
          <p:nvPr/>
        </p:nvCxnSpPr>
        <p:spPr>
          <a:xfrm>
            <a:off x="2591594" y="3048887"/>
            <a:ext cx="380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0BEE038-F39A-4918-A2EA-D66C1E87A0DA}"/>
              </a:ext>
            </a:extLst>
          </p:cNvPr>
          <p:cNvSpPr txBox="1"/>
          <p:nvPr/>
        </p:nvSpPr>
        <p:spPr>
          <a:xfrm>
            <a:off x="2547149" y="2800292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EFDE7EE-7935-48F9-A3D6-BF48645EC828}"/>
              </a:ext>
            </a:extLst>
          </p:cNvPr>
          <p:cNvSpPr/>
          <p:nvPr/>
        </p:nvSpPr>
        <p:spPr>
          <a:xfrm>
            <a:off x="2971798" y="2800292"/>
            <a:ext cx="1476376" cy="505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Verificar conexão com a internet e cabeamento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CAD188C-D1EA-45D5-BF44-A845F67CC827}"/>
              </a:ext>
            </a:extLst>
          </p:cNvPr>
          <p:cNvSpPr txBox="1"/>
          <p:nvPr/>
        </p:nvSpPr>
        <p:spPr>
          <a:xfrm>
            <a:off x="1782151" y="437031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0E43D43-6EE1-4A87-80B6-129F9AE865EC}"/>
              </a:ext>
            </a:extLst>
          </p:cNvPr>
          <p:cNvCxnSpPr>
            <a:cxnSpLocks/>
          </p:cNvCxnSpPr>
          <p:nvPr/>
        </p:nvCxnSpPr>
        <p:spPr>
          <a:xfrm>
            <a:off x="2527391" y="10179191"/>
            <a:ext cx="476247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xograma: Decisão 76">
            <a:extLst>
              <a:ext uri="{FF2B5EF4-FFF2-40B4-BE49-F238E27FC236}">
                <a16:creationId xmlns:a16="http://schemas.microsoft.com/office/drawing/2014/main" id="{773DCD19-9830-4993-92E5-AEE17FDE0490}"/>
              </a:ext>
            </a:extLst>
          </p:cNvPr>
          <p:cNvSpPr/>
          <p:nvPr/>
        </p:nvSpPr>
        <p:spPr>
          <a:xfrm>
            <a:off x="4984717" y="3600669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Funcionou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F16F4538-A080-4BD9-80EE-CF418DCC7CBE}"/>
              </a:ext>
            </a:extLst>
          </p:cNvPr>
          <p:cNvCxnSpPr>
            <a:cxnSpLocks/>
          </p:cNvCxnSpPr>
          <p:nvPr/>
        </p:nvCxnSpPr>
        <p:spPr>
          <a:xfrm>
            <a:off x="6455537" y="3956858"/>
            <a:ext cx="380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328C0C-333B-4219-8CC1-C837AFABB895}"/>
              </a:ext>
            </a:extLst>
          </p:cNvPr>
          <p:cNvSpPr txBox="1"/>
          <p:nvPr/>
        </p:nvSpPr>
        <p:spPr>
          <a:xfrm>
            <a:off x="6428067" y="373159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110" name="Fluxograma: Terminação 109">
            <a:extLst>
              <a:ext uri="{FF2B5EF4-FFF2-40B4-BE49-F238E27FC236}">
                <a16:creationId xmlns:a16="http://schemas.microsoft.com/office/drawing/2014/main" id="{FF146A18-0ABB-4F37-9C54-585E941B3040}"/>
              </a:ext>
            </a:extLst>
          </p:cNvPr>
          <p:cNvSpPr/>
          <p:nvPr/>
        </p:nvSpPr>
        <p:spPr>
          <a:xfrm>
            <a:off x="6835741" y="3724493"/>
            <a:ext cx="1762124" cy="476251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Fim.</a:t>
            </a:r>
          </a:p>
        </p:txBody>
      </p: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1F2C88A5-DA13-4927-96AB-DA28DDB795DE}"/>
              </a:ext>
            </a:extLst>
          </p:cNvPr>
          <p:cNvCxnSpPr>
            <a:cxnSpLocks/>
          </p:cNvCxnSpPr>
          <p:nvPr/>
        </p:nvCxnSpPr>
        <p:spPr>
          <a:xfrm>
            <a:off x="4722027" y="3048887"/>
            <a:ext cx="0" cy="917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D28047F3-E902-47B4-B414-C98C7CF0EB8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4448174" y="3048886"/>
            <a:ext cx="272235" cy="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>
            <a:extLst>
              <a:ext uri="{FF2B5EF4-FFF2-40B4-BE49-F238E27FC236}">
                <a16:creationId xmlns:a16="http://schemas.microsoft.com/office/drawing/2014/main" id="{228FA545-2E20-4E7A-955E-21D99F410B5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838980" y="4344287"/>
            <a:ext cx="4109" cy="37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de Seta Reta 149">
            <a:extLst>
              <a:ext uri="{FF2B5EF4-FFF2-40B4-BE49-F238E27FC236}">
                <a16:creationId xmlns:a16="http://schemas.microsoft.com/office/drawing/2014/main" id="{5E211848-596C-4588-AFAD-E87A6C840C2F}"/>
              </a:ext>
            </a:extLst>
          </p:cNvPr>
          <p:cNvCxnSpPr>
            <a:cxnSpLocks/>
          </p:cNvCxnSpPr>
          <p:nvPr/>
        </p:nvCxnSpPr>
        <p:spPr>
          <a:xfrm>
            <a:off x="1873580" y="9529576"/>
            <a:ext cx="0" cy="38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6E821551-F505-42A1-878D-1F1ED4E07B7D}"/>
              </a:ext>
            </a:extLst>
          </p:cNvPr>
          <p:cNvCxnSpPr>
            <a:cxnSpLocks/>
            <a:stCxn id="33" idx="3"/>
            <a:endCxn id="71" idx="1"/>
          </p:cNvCxnSpPr>
          <p:nvPr/>
        </p:nvCxnSpPr>
        <p:spPr>
          <a:xfrm flipV="1">
            <a:off x="2581277" y="3977859"/>
            <a:ext cx="467119" cy="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BF8CDE1C-D3A6-4261-A3E8-A6F838D5EB68}"/>
              </a:ext>
            </a:extLst>
          </p:cNvPr>
          <p:cNvSpPr txBox="1"/>
          <p:nvPr/>
        </p:nvSpPr>
        <p:spPr>
          <a:xfrm>
            <a:off x="2527391" y="3701009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cxnSp>
        <p:nvCxnSpPr>
          <p:cNvPr id="178" name="Conector de Seta Reta 177">
            <a:extLst>
              <a:ext uri="{FF2B5EF4-FFF2-40B4-BE49-F238E27FC236}">
                <a16:creationId xmlns:a16="http://schemas.microsoft.com/office/drawing/2014/main" id="{13CCC61D-1077-4B2C-BEE3-D6A85944626C}"/>
              </a:ext>
            </a:extLst>
          </p:cNvPr>
          <p:cNvCxnSpPr>
            <a:cxnSpLocks/>
          </p:cNvCxnSpPr>
          <p:nvPr/>
        </p:nvCxnSpPr>
        <p:spPr>
          <a:xfrm>
            <a:off x="4400548" y="3966738"/>
            <a:ext cx="599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CD41A53F-70C6-48E0-A68A-2737FDF986E4}"/>
              </a:ext>
            </a:extLst>
          </p:cNvPr>
          <p:cNvCxnSpPr>
            <a:cxnSpLocks/>
          </p:cNvCxnSpPr>
          <p:nvPr/>
        </p:nvCxnSpPr>
        <p:spPr>
          <a:xfrm flipV="1">
            <a:off x="5722182" y="1319378"/>
            <a:ext cx="0" cy="228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0C1A1A1B-4771-4AEC-BAB4-E2A5EDEB5D6B}"/>
              </a:ext>
            </a:extLst>
          </p:cNvPr>
          <p:cNvCxnSpPr>
            <a:cxnSpLocks/>
          </p:cNvCxnSpPr>
          <p:nvPr/>
        </p:nvCxnSpPr>
        <p:spPr>
          <a:xfrm flipH="1">
            <a:off x="2720906" y="1315772"/>
            <a:ext cx="3013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A6421A6-A066-4BA4-8024-AECACC871BB4}"/>
              </a:ext>
            </a:extLst>
          </p:cNvPr>
          <p:cNvSpPr txBox="1"/>
          <p:nvPr/>
        </p:nvSpPr>
        <p:spPr>
          <a:xfrm>
            <a:off x="5722906" y="3306062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05B00F6-4A27-421A-8AAF-B36B534CFE10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5699126" y="4324569"/>
            <a:ext cx="23780" cy="585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Decisão 56">
            <a:extLst>
              <a:ext uri="{FF2B5EF4-FFF2-40B4-BE49-F238E27FC236}">
                <a16:creationId xmlns:a16="http://schemas.microsoft.com/office/drawing/2014/main" id="{F4418B24-864A-4419-8352-F8E43C61E7C4}"/>
              </a:ext>
            </a:extLst>
          </p:cNvPr>
          <p:cNvSpPr/>
          <p:nvPr/>
        </p:nvSpPr>
        <p:spPr>
          <a:xfrm>
            <a:off x="1106600" y="5605137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está enviando dados?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28FB3A79-E7BB-4B4E-9408-9318EEAE4D27}"/>
              </a:ext>
            </a:extLst>
          </p:cNvPr>
          <p:cNvCxnSpPr>
            <a:cxnSpLocks/>
          </p:cNvCxnSpPr>
          <p:nvPr/>
        </p:nvCxnSpPr>
        <p:spPr>
          <a:xfrm>
            <a:off x="2536142" y="5966650"/>
            <a:ext cx="476247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657C3C7-1E0B-41C9-863F-768514F7293E}"/>
              </a:ext>
            </a:extLst>
          </p:cNvPr>
          <p:cNvSpPr txBox="1"/>
          <p:nvPr/>
        </p:nvSpPr>
        <p:spPr>
          <a:xfrm>
            <a:off x="2487714" y="5738700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66" name="Fluxograma: Processo Predefinido 65">
            <a:extLst>
              <a:ext uri="{FF2B5EF4-FFF2-40B4-BE49-F238E27FC236}">
                <a16:creationId xmlns:a16="http://schemas.microsoft.com/office/drawing/2014/main" id="{536977DB-5730-456F-A486-0121B1E4E894}"/>
              </a:ext>
            </a:extLst>
          </p:cNvPr>
          <p:cNvSpPr/>
          <p:nvPr/>
        </p:nvSpPr>
        <p:spPr>
          <a:xfrm>
            <a:off x="3044810" y="5605137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Reiniciar aplicação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4CA7EF3-27EC-4C76-AFD6-3569CC23B2D3}"/>
              </a:ext>
            </a:extLst>
          </p:cNvPr>
          <p:cNvSpPr txBox="1"/>
          <p:nvPr/>
        </p:nvSpPr>
        <p:spPr>
          <a:xfrm>
            <a:off x="1814518" y="6331998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5BB895FB-0C1C-4EB4-9294-4A3595CD059B}"/>
              </a:ext>
            </a:extLst>
          </p:cNvPr>
          <p:cNvSpPr/>
          <p:nvPr/>
        </p:nvSpPr>
        <p:spPr>
          <a:xfrm>
            <a:off x="1096686" y="2001435"/>
            <a:ext cx="1476376" cy="505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Registro e Documentação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C7AABE9A-6B1D-4479-A9CC-0171F497E50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834874" y="2507205"/>
            <a:ext cx="1" cy="18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B06E8CE1-8F6A-402C-9908-967406F9E774}"/>
              </a:ext>
            </a:extLst>
          </p:cNvPr>
          <p:cNvCxnSpPr>
            <a:cxnSpLocks/>
          </p:cNvCxnSpPr>
          <p:nvPr/>
        </p:nvCxnSpPr>
        <p:spPr>
          <a:xfrm>
            <a:off x="4390367" y="5966667"/>
            <a:ext cx="134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17A789DA-9252-46A0-BDE4-AA3B8DD3359D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874152" y="8423292"/>
            <a:ext cx="0" cy="36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uxograma: Decisão 89">
            <a:extLst>
              <a:ext uri="{FF2B5EF4-FFF2-40B4-BE49-F238E27FC236}">
                <a16:creationId xmlns:a16="http://schemas.microsoft.com/office/drawing/2014/main" id="{D9F32F10-27D7-4A0B-A4B1-E68AD40DBEF1}"/>
              </a:ext>
            </a:extLst>
          </p:cNvPr>
          <p:cNvSpPr/>
          <p:nvPr/>
        </p:nvSpPr>
        <p:spPr>
          <a:xfrm>
            <a:off x="1077652" y="8785253"/>
            <a:ext cx="1592999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Periféricos danificados?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695AD63B-456C-4FD5-B763-55BB6005A602}"/>
              </a:ext>
            </a:extLst>
          </p:cNvPr>
          <p:cNvSpPr/>
          <p:nvPr/>
        </p:nvSpPr>
        <p:spPr>
          <a:xfrm>
            <a:off x="3079059" y="224015"/>
            <a:ext cx="28414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Fluxograma</a:t>
            </a:r>
          </a:p>
        </p:txBody>
      </p:sp>
      <p:sp>
        <p:nvSpPr>
          <p:cNvPr id="71" name="Fluxograma: Processo Predefinido 70">
            <a:extLst>
              <a:ext uri="{FF2B5EF4-FFF2-40B4-BE49-F238E27FC236}">
                <a16:creationId xmlns:a16="http://schemas.microsoft.com/office/drawing/2014/main" id="{4D7346D6-A224-49DE-B5E7-B74245448F80}"/>
              </a:ext>
            </a:extLst>
          </p:cNvPr>
          <p:cNvSpPr/>
          <p:nvPr/>
        </p:nvSpPr>
        <p:spPr>
          <a:xfrm>
            <a:off x="3048396" y="3615909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Atualizar dados</a:t>
            </a:r>
          </a:p>
        </p:txBody>
      </p:sp>
      <p:sp>
        <p:nvSpPr>
          <p:cNvPr id="73" name="Fluxograma: Processo Predefinido 72">
            <a:extLst>
              <a:ext uri="{FF2B5EF4-FFF2-40B4-BE49-F238E27FC236}">
                <a16:creationId xmlns:a16="http://schemas.microsoft.com/office/drawing/2014/main" id="{76D44E85-BF67-4C2D-9656-F775D21B107D}"/>
              </a:ext>
            </a:extLst>
          </p:cNvPr>
          <p:cNvSpPr/>
          <p:nvPr/>
        </p:nvSpPr>
        <p:spPr>
          <a:xfrm>
            <a:off x="3057524" y="6690343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Atualizar a aplicação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96A6938-CD63-4158-9A7B-A948E790CABB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3729036" y="6330954"/>
            <a:ext cx="0" cy="35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uxograma: Decisão 80">
            <a:extLst>
              <a:ext uri="{FF2B5EF4-FFF2-40B4-BE49-F238E27FC236}">
                <a16:creationId xmlns:a16="http://schemas.microsoft.com/office/drawing/2014/main" id="{23688BEE-37DF-415B-8D3E-C4AE3B2F785F}"/>
              </a:ext>
            </a:extLst>
          </p:cNvPr>
          <p:cNvSpPr/>
          <p:nvPr/>
        </p:nvSpPr>
        <p:spPr>
          <a:xfrm>
            <a:off x="1104288" y="6590003"/>
            <a:ext cx="147637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Sensor está recebendo dados?</a:t>
            </a:r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64374F5D-A9E1-41B3-AF81-A30F02BC4C26}"/>
              </a:ext>
            </a:extLst>
          </p:cNvPr>
          <p:cNvCxnSpPr>
            <a:cxnSpLocks/>
            <a:stCxn id="57" idx="2"/>
            <a:endCxn id="81" idx="0"/>
          </p:cNvCxnSpPr>
          <p:nvPr/>
        </p:nvCxnSpPr>
        <p:spPr>
          <a:xfrm flipH="1">
            <a:off x="1842477" y="6329037"/>
            <a:ext cx="2312" cy="26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524C41D2-9EBF-4A95-BD6C-E02119423C6E}"/>
              </a:ext>
            </a:extLst>
          </p:cNvPr>
          <p:cNvCxnSpPr>
            <a:cxnSpLocks/>
          </p:cNvCxnSpPr>
          <p:nvPr/>
        </p:nvCxnSpPr>
        <p:spPr>
          <a:xfrm>
            <a:off x="2591594" y="6950742"/>
            <a:ext cx="476247" cy="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E3E5447-F2F7-474F-8EAD-75C5FDCBF73D}"/>
              </a:ext>
            </a:extLst>
          </p:cNvPr>
          <p:cNvSpPr txBox="1"/>
          <p:nvPr/>
        </p:nvSpPr>
        <p:spPr>
          <a:xfrm>
            <a:off x="2468611" y="6717317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B68DB1AD-5764-45C4-B5AE-3F1329DF364F}"/>
              </a:ext>
            </a:extLst>
          </p:cNvPr>
          <p:cNvSpPr txBox="1"/>
          <p:nvPr/>
        </p:nvSpPr>
        <p:spPr>
          <a:xfrm>
            <a:off x="1838376" y="7212815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522AD900-D3B8-406E-8C5C-757E4A7E0534}"/>
              </a:ext>
            </a:extLst>
          </p:cNvPr>
          <p:cNvSpPr/>
          <p:nvPr/>
        </p:nvSpPr>
        <p:spPr>
          <a:xfrm>
            <a:off x="1104289" y="9930641"/>
            <a:ext cx="1476376" cy="505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Técnico no Cliente</a:t>
            </a:r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48459D76-8F2F-4497-82ED-70BE2B1EC502}"/>
              </a:ext>
            </a:extLst>
          </p:cNvPr>
          <p:cNvCxnSpPr>
            <a:cxnSpLocks/>
            <a:stCxn id="87" idx="1"/>
            <a:endCxn id="94" idx="0"/>
          </p:cNvCxnSpPr>
          <p:nvPr/>
        </p:nvCxnSpPr>
        <p:spPr>
          <a:xfrm>
            <a:off x="1838376" y="7343620"/>
            <a:ext cx="37261" cy="32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xograma: Processo Predefinido 92">
            <a:extLst>
              <a:ext uri="{FF2B5EF4-FFF2-40B4-BE49-F238E27FC236}">
                <a16:creationId xmlns:a16="http://schemas.microsoft.com/office/drawing/2014/main" id="{0031F827-02A6-4748-A76B-3EB53290EE52}"/>
              </a:ext>
            </a:extLst>
          </p:cNvPr>
          <p:cNvSpPr/>
          <p:nvPr/>
        </p:nvSpPr>
        <p:spPr>
          <a:xfrm>
            <a:off x="1175779" y="4740354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Processo de passagem</a:t>
            </a:r>
          </a:p>
        </p:txBody>
      </p:sp>
      <p:sp>
        <p:nvSpPr>
          <p:cNvPr id="94" name="Fluxograma: Processo Predefinido 93">
            <a:extLst>
              <a:ext uri="{FF2B5EF4-FFF2-40B4-BE49-F238E27FC236}">
                <a16:creationId xmlns:a16="http://schemas.microsoft.com/office/drawing/2014/main" id="{71A80A1A-4EF9-427E-9095-D27659057DC7}"/>
              </a:ext>
            </a:extLst>
          </p:cNvPr>
          <p:cNvSpPr/>
          <p:nvPr/>
        </p:nvSpPr>
        <p:spPr>
          <a:xfrm>
            <a:off x="1204125" y="7668328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Processo de passagem</a:t>
            </a: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6EA25C91-0180-4309-92B7-1AF1F9D4A413}"/>
              </a:ext>
            </a:extLst>
          </p:cNvPr>
          <p:cNvCxnSpPr>
            <a:cxnSpLocks/>
          </p:cNvCxnSpPr>
          <p:nvPr/>
        </p:nvCxnSpPr>
        <p:spPr>
          <a:xfrm>
            <a:off x="1842476" y="5464254"/>
            <a:ext cx="7758" cy="14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xograma: Processo Predefinido 95">
            <a:extLst>
              <a:ext uri="{FF2B5EF4-FFF2-40B4-BE49-F238E27FC236}">
                <a16:creationId xmlns:a16="http://schemas.microsoft.com/office/drawing/2014/main" id="{8558E40F-66C8-45D8-B57D-2FE95B12E067}"/>
              </a:ext>
            </a:extLst>
          </p:cNvPr>
          <p:cNvSpPr/>
          <p:nvPr/>
        </p:nvSpPr>
        <p:spPr>
          <a:xfrm>
            <a:off x="3008879" y="9817241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Verificar os periféricos</a:t>
            </a:r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AD7C2B51-180E-4D3D-8211-F0A0613AE490}"/>
              </a:ext>
            </a:extLst>
          </p:cNvPr>
          <p:cNvCxnSpPr>
            <a:cxnSpLocks/>
          </p:cNvCxnSpPr>
          <p:nvPr/>
        </p:nvCxnSpPr>
        <p:spPr>
          <a:xfrm>
            <a:off x="4357780" y="10175575"/>
            <a:ext cx="1341346" cy="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573666BD-874E-4D56-85AD-AB7DDB1BDD34}"/>
              </a:ext>
            </a:extLst>
          </p:cNvPr>
          <p:cNvSpPr txBox="1"/>
          <p:nvPr/>
        </p:nvSpPr>
        <p:spPr>
          <a:xfrm>
            <a:off x="1963421" y="9428509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Sim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3784DF57-F46D-4A61-B764-D6679E19A084}"/>
              </a:ext>
            </a:extLst>
          </p:cNvPr>
          <p:cNvSpPr txBox="1"/>
          <p:nvPr/>
        </p:nvSpPr>
        <p:spPr>
          <a:xfrm>
            <a:off x="1963421" y="8586131"/>
            <a:ext cx="732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Não</a:t>
            </a:r>
          </a:p>
        </p:txBody>
      </p:sp>
      <p:sp>
        <p:nvSpPr>
          <p:cNvPr id="99" name="Fluxograma: Processo Predefinido 98">
            <a:extLst>
              <a:ext uri="{FF2B5EF4-FFF2-40B4-BE49-F238E27FC236}">
                <a16:creationId xmlns:a16="http://schemas.microsoft.com/office/drawing/2014/main" id="{05616B20-925C-4851-BFCE-227736F58C68}"/>
              </a:ext>
            </a:extLst>
          </p:cNvPr>
          <p:cNvSpPr/>
          <p:nvPr/>
        </p:nvSpPr>
        <p:spPr>
          <a:xfrm>
            <a:off x="3008879" y="8784598"/>
            <a:ext cx="1343024" cy="723900"/>
          </a:xfrm>
          <a:prstGeom prst="flowChartPredefinedProcess">
            <a:avLst/>
          </a:prstGeom>
          <a:solidFill>
            <a:srgbClr val="B4C7E7"/>
          </a:solidFill>
          <a:ln w="1905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</a:rPr>
              <a:t>Manutenção na aplicação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14EC1F81-98CD-48A0-8795-60D50FE91C44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3666697" y="9508499"/>
            <a:ext cx="13694" cy="30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FB3EB2AA-F1AE-4B0C-88AB-12BEA1F9492D}"/>
              </a:ext>
            </a:extLst>
          </p:cNvPr>
          <p:cNvCxnSpPr>
            <a:cxnSpLocks/>
          </p:cNvCxnSpPr>
          <p:nvPr/>
        </p:nvCxnSpPr>
        <p:spPr>
          <a:xfrm>
            <a:off x="2669786" y="9159549"/>
            <a:ext cx="319861" cy="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528417BE-EE3F-44F0-8B24-46D0014AB3C1}"/>
              </a:ext>
            </a:extLst>
          </p:cNvPr>
          <p:cNvCxnSpPr>
            <a:cxnSpLocks/>
          </p:cNvCxnSpPr>
          <p:nvPr/>
        </p:nvCxnSpPr>
        <p:spPr>
          <a:xfrm>
            <a:off x="4328471" y="9097438"/>
            <a:ext cx="1341346" cy="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7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148</Words>
  <Application>Microsoft Office PowerPoint</Application>
  <PresentationFormat>Personalizar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CAMPOS DE OLIVEIRA</dc:creator>
  <cp:lastModifiedBy>Mateus Ferreira</cp:lastModifiedBy>
  <cp:revision>32</cp:revision>
  <dcterms:created xsi:type="dcterms:W3CDTF">2021-05-11T15:14:13Z</dcterms:created>
  <dcterms:modified xsi:type="dcterms:W3CDTF">2021-06-02T13:05:23Z</dcterms:modified>
</cp:coreProperties>
</file>