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BB8EF-A6D5-428A-AE65-57721D44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FAA43B-B29F-4C17-BDB0-B5366FE30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C64E37-2DB2-4E2D-962D-D3AAB7E4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C5191-A8FA-4372-9974-B7FF8D4C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3E264-CB9B-4367-A9D6-981B3408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96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57041-EAB9-42CA-A68A-65F2F49E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2C68D2-5A29-4566-938E-840FCD99C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E6EE55-BBE5-49A7-B3E5-1432078B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12FFE-E899-4368-96B3-651FCECF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A0DADE-8C9D-4D8B-A8E7-4636971F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05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BA5B10-0E7F-4C51-B693-1E263C636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E55F90-C372-49F2-B307-18F4E1CE3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C2754-4657-45D3-98A6-5DA68CA8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5B0D79-DFB9-48C6-8081-FB0FE6F0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09EDE1-09D8-49F5-95E4-28C0686F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7B909-34A3-4844-A44A-87CFDE9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211FE-9E5C-484F-ABA2-F7E0468C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5433F3-62C8-409E-89D9-1631D413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70CB8-45D7-41C8-B537-535F7107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6AC5D-CF06-40A4-9352-04FE41F0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77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C7378-D21C-477D-918A-37DDFC4F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A5761-C6F1-4074-A8EA-9C973DC2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4375E-6222-45E1-95D7-B2D865F5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4B5EB-69E8-4E31-95B1-7B5DB7E3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3259F6-E61B-4F60-828E-B949A880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47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44C8F-CBB3-4A7B-B4CC-593DC3F7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C04B2-69EA-4A36-B728-E0C5AC531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059B1D-ED11-4BCD-A74C-C4F0B0BD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9FE889-8AD3-4D23-99EE-02F98D50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37694A-3118-48FC-B28D-3E0E6E73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FF2F9-8336-496F-87B9-27820A7B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0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EC4FF-B820-460C-B722-A13BE97B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E91E03-7569-42D1-B69E-F741D371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D8B037-4452-4B5A-B1B9-65DFF9765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4FBF82-4FD7-4A9C-81C3-124D53F7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885515-E063-4C53-8245-4E39A08E3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B10FB0-6D75-4F54-8EB7-3A52B012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94F5BC-5EF8-4BB6-B0F7-9F4528DA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600472-21CA-431E-9129-2A32E65C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B4C26-D09A-43D6-ACDA-6A5D828B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F0C9DF-3BCB-490C-B79D-712AA50F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1C5E31-8427-466A-A65C-BC416660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6A18B9-36D7-41AE-A26F-A75D92A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78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66BD0E-C081-4A17-AFFA-EB976BE1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4F7E0C-55FF-469D-B23D-68AC0904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696F7C-41C7-4A42-84DE-F2141154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16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F9BDB-68A1-4468-9D46-48B64308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5B337-71E7-49C7-8D37-67502EC2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A66A26-A09A-45D7-87AC-C9100303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D1EE4A-BDD4-40AD-A0AA-B2A08395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4873FA-4A61-450E-8930-BEC1E5A9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98E71-1806-4A28-A1C1-8B553180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33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5AA60-EDBD-43C6-98AA-253E44AD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28E533-EFAB-4D5B-BDF6-30E5962D6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792062-F7E9-4857-A828-EB267E0A0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94D1EC-5557-41A3-8E8B-2A1D7909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42B48B-AE90-4967-AD5A-BF227383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D79503-A1B5-4EA1-B47B-5FA11F89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03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DDE9DF-8EE9-403C-9874-DEC8DD0E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71782-9A99-45D8-AAD1-3174EF69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613C5-BE22-44A6-9CB1-703C5E410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8E7E-0EFB-46C3-A4D7-88239966214C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4F7D2-689C-4B1D-964A-964366B79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29A516-0611-4B9E-BA52-7B274062C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C0A2-7D55-476B-B213-8A886EE28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88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138FED5-85C5-4CC0-8145-D3B8E4D790DD}"/>
              </a:ext>
            </a:extLst>
          </p:cNvPr>
          <p:cNvSpPr/>
          <p:nvPr/>
        </p:nvSpPr>
        <p:spPr>
          <a:xfrm>
            <a:off x="3774752" y="648665"/>
            <a:ext cx="4642494" cy="354158"/>
          </a:xfrm>
          <a:prstGeom prst="roundRect">
            <a:avLst>
              <a:gd name="adj" fmla="val 50000"/>
            </a:avLst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DE9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Ferramenta de SUPORTE</a:t>
            </a:r>
          </a:p>
        </p:txBody>
      </p:sp>
      <p:pic>
        <p:nvPicPr>
          <p:cNvPr id="9" name="Imagem 8" descr="Placa de sinalização em um campo&#10;&#10;Descrição gerada automaticamente com confiança baixa">
            <a:extLst>
              <a:ext uri="{FF2B5EF4-FFF2-40B4-BE49-F238E27FC236}">
                <a16:creationId xmlns:a16="http://schemas.microsoft.com/office/drawing/2014/main" id="{EE38812A-1FAF-40F0-A898-02EDDE6C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96" y="1489588"/>
            <a:ext cx="7713406" cy="4365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794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138FED5-85C5-4CC0-8145-D3B8E4D790DD}"/>
              </a:ext>
            </a:extLst>
          </p:cNvPr>
          <p:cNvSpPr/>
          <p:nvPr/>
        </p:nvSpPr>
        <p:spPr>
          <a:xfrm>
            <a:off x="3774752" y="648665"/>
            <a:ext cx="4642494" cy="354158"/>
          </a:xfrm>
          <a:prstGeom prst="roundRect">
            <a:avLst>
              <a:gd name="adj" fmla="val 50000"/>
            </a:avLst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DE9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Ferramenta de SUPORTE</a:t>
            </a: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0305801-7881-40C5-B4A5-C42C7CEF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67" y="1645168"/>
            <a:ext cx="8401666" cy="4725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186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138FED5-85C5-4CC0-8145-D3B8E4D790DD}"/>
              </a:ext>
            </a:extLst>
          </p:cNvPr>
          <p:cNvSpPr/>
          <p:nvPr/>
        </p:nvSpPr>
        <p:spPr>
          <a:xfrm>
            <a:off x="3774752" y="648665"/>
            <a:ext cx="4642494" cy="354158"/>
          </a:xfrm>
          <a:prstGeom prst="roundRect">
            <a:avLst>
              <a:gd name="adj" fmla="val 50000"/>
            </a:avLst>
          </a:prstGeom>
          <a:solidFill>
            <a:srgbClr val="55A44E"/>
          </a:solidFill>
          <a:ln>
            <a:solidFill>
              <a:srgbClr val="55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DE9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Ferramenta de SUPORTE</a:t>
            </a: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76E4005-2285-4281-A00D-988F1DD9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21" y="1293366"/>
            <a:ext cx="5793557" cy="5332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5407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7DF97F5812C48AC56EEAD13F91A14" ma:contentTypeVersion="4" ma:contentTypeDescription="Create a new document." ma:contentTypeScope="" ma:versionID="a0c4349b4016a3368b0684d72c1ba297">
  <xsd:schema xmlns:xsd="http://www.w3.org/2001/XMLSchema" xmlns:xs="http://www.w3.org/2001/XMLSchema" xmlns:p="http://schemas.microsoft.com/office/2006/metadata/properties" xmlns:ns3="2738bcf7-a7d1-483c-b8c3-3b8e485feb0d" targetNamespace="http://schemas.microsoft.com/office/2006/metadata/properties" ma:root="true" ma:fieldsID="50b162ea5db14ab2c84d7999098f8f4b" ns3:_="">
    <xsd:import namespace="2738bcf7-a7d1-483c-b8c3-3b8e485feb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8bcf7-a7d1-483c-b8c3-3b8e485fe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90B4D8-EA77-468B-BBDB-836383398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8bcf7-a7d1-483c-b8c3-3b8e485fe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6F04A8-2072-45BE-B302-4EFF5412CC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0F6751-1AE0-4481-9BB3-8FD3562E7FFC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2738bcf7-a7d1-483c-b8c3-3b8e485feb0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ARRUDA GONÇALVES</dc:creator>
  <cp:lastModifiedBy>LEONARDO ARRUDA GONÇALVES</cp:lastModifiedBy>
  <cp:revision>1</cp:revision>
  <dcterms:created xsi:type="dcterms:W3CDTF">2021-06-16T22:21:03Z</dcterms:created>
  <dcterms:modified xsi:type="dcterms:W3CDTF">2021-06-16T22:29:37Z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0x0101004D47DF97F5812C48AC56EEAD13F91A14</vt:lpwstr>
  </property>
</Properties>
</file>