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curso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71B5FA8A-0C78-034E-A896-108134084A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Modelos distribuição de espécies</a:t>
          </a:r>
        </a:p>
      </dgm:t>
    </dgm:pt>
    <dgm:pt modelId="{9CABCF1F-167D-9840-9E29-3D3CAD6BBB1E}" type="parTrans" cxnId="{9F824280-F841-B842-8558-02F43A541D25}">
      <dgm:prSet/>
      <dgm:spPr/>
      <dgm:t>
        <a:bodyPr/>
        <a:lstStyle/>
        <a:p>
          <a:endParaRPr lang="en-US"/>
        </a:p>
      </dgm:t>
    </dgm:pt>
    <dgm:pt modelId="{ED445228-62FA-9C4F-9030-D8DB1A3E1171}" type="sibTrans" cxnId="{9F824280-F841-B842-8558-02F43A541D25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2 - Teoria de nicho ecológico e distribuição de espécies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Nicho ecológico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9F29B4BA-AC82-6D4E-A947-86A24F9A1244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Distribuição de espécies</a:t>
          </a:r>
        </a:p>
      </dgm:t>
    </dgm:pt>
    <dgm:pt modelId="{A73F5E14-7602-6248-A85B-A0ABCAF54FB2}" type="parTrans" cxnId="{A1E43E01-B8F3-DB4B-B461-A4B642DA48F5}">
      <dgm:prSet/>
      <dgm:spPr/>
      <dgm:t>
        <a:bodyPr/>
        <a:lstStyle/>
        <a:p>
          <a:endParaRPr lang="en-US"/>
        </a:p>
      </dgm:t>
    </dgm:pt>
    <dgm:pt modelId="{A155ADA1-95CE-CF4D-8F2D-2B12705E357C}" type="sibTrans" cxnId="{A1E43E01-B8F3-DB4B-B461-A4B642DA48F5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 – Problemas com bases de dados grandes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7D131D1C-F090-D04A-A63A-BBE136B185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Analises de dados </a:t>
          </a:r>
          <a:r>
            <a:rPr lang="pt-BR" noProof="0" dirty="0" err="1">
              <a:latin typeface="+mj-lt"/>
            </a:rPr>
            <a:t>ecologicos</a:t>
          </a:r>
          <a:endParaRPr lang="pt-BR" noProof="0" dirty="0">
            <a:latin typeface="+mj-lt"/>
          </a:endParaRP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/>
        </a:p>
      </dgm:t>
    </dgm:pt>
    <dgm:pt modelId="{9769F036-4C76-ED46-85A5-616220C10A05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Tipos de modelos</a:t>
          </a:r>
          <a:endParaRPr lang="pt-BR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/>
        </a:p>
      </dgm:t>
    </dgm:pt>
    <dgm:pt modelId="{8C8069CD-959D-9D4A-9ABD-5817462EEBF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Boas praticas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/>
        </a:p>
      </dgm:t>
    </dgm:pt>
    <dgm:pt modelId="{D0F5AB6F-AA61-1842-ADBB-8A8C76FD68DD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/>
        </a:p>
      </dgm:t>
    </dgm:pt>
    <dgm:pt modelId="{ABAEC531-3B7E-8C43-947C-01941E1C3768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Modelos de Distribuição de Espécies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/>
        </a:p>
      </dgm:t>
    </dgm:pt>
    <dgm:pt modelId="{B104E1B0-0B7A-2D46-BBDC-0278907C22A0}">
      <dgm:prSet/>
      <dgm:spPr/>
      <dgm:t>
        <a:bodyPr/>
        <a:lstStyle/>
        <a:p>
          <a:r>
            <a:rPr lang="pt-BR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-550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1E43E01-B8F3-DB4B-B461-A4B642DA48F5}" srcId="{3DC5BF48-BA14-E94E-BE3F-8FB1C3CF1B90}" destId="{9F29B4BA-AC82-6D4E-A947-86A24F9A1244}" srcOrd="1" destOrd="0" parTransId="{A73F5E14-7602-6248-A85B-A0ABCAF54FB2}" sibTransId="{A155ADA1-95CE-CF4D-8F2D-2B12705E357C}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9F824280-F841-B842-8558-02F43A541D25}" srcId="{2C0A458E-41E7-0749-B5F3-B87B657B2C46}" destId="{71B5FA8A-0C78-034E-A896-108134084ADA}" srcOrd="2" destOrd="0" parTransId="{9CABCF1F-167D-9840-9E29-3D3CAD6BBB1E}" sibTransId="{ED445228-62FA-9C4F-9030-D8DB1A3E1171}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3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44BF89B9-BFB6-E24E-85BB-BD1FBA318084}" type="presOf" srcId="{9F29B4BA-AC82-6D4E-A947-86A24F9A1244}" destId="{DD81468D-FAD2-994B-B911-D934DCB70CA1}" srcOrd="0" destOrd="1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3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245D36D8-DC15-AE45-89FE-02895AA3B6CD}" type="presOf" srcId="{71B5FA8A-0C78-034E-A896-108134084ADA}" destId="{A85479BA-39C3-B44C-8F28-84A809FAA5A1}" srcOrd="0" destOrd="2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linguagem </a:t>
          </a:r>
          <a:r>
            <a:rPr lang="pt-BR" b="0" i="0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Análises de dados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2D8CDDA4-D3AB-9E47-B00E-87DCAED83B87}">
      <dgm:prSet phldrT="[Text]"/>
      <dgm:spPr/>
      <dgm:t>
        <a:bodyPr/>
        <a:lstStyle/>
        <a:p>
          <a:r>
            <a:rPr lang="pt-BR" noProof="0" dirty="0">
              <a:latin typeface="+mj-lt"/>
            </a:rPr>
            <a:t>Estrutura do curso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/>
        </a:p>
      </dgm:t>
    </dgm:pt>
    <dgm:pt modelId="{9B3E5AEA-B70D-D64C-8C1D-10A6FB51ABAC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/>
        </a:p>
      </dgm:t>
    </dgm:pt>
    <dgm:pt modelId="{9BCFE93D-6E84-5B41-801F-56F19DAAF02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Construindo mapas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/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/>
        </a:p>
      </dgm:t>
    </dgm:pt>
    <dgm:pt modelId="{11C2A335-66EC-CF42-965A-816D0E00DA7F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</a:t>
          </a:r>
          <a:r>
            <a:rPr lang="pt-BR" noProof="0" dirty="0" err="1">
              <a:latin typeface="+mj-lt"/>
            </a:rPr>
            <a:t>Rmarkdown</a:t>
          </a:r>
          <a:endParaRPr lang="pt-BR" noProof="0" dirty="0">
            <a:latin typeface="+mj-lt"/>
          </a:endParaRPr>
        </a:p>
      </dgm:t>
    </dgm:pt>
    <dgm:pt modelId="{510801A3-F1C9-2247-B4A2-D7B920ABBEF4}" type="parTrans" cxnId="{9BCC25E3-F2F1-0541-889E-C9E13EE2DC87}">
      <dgm:prSet/>
      <dgm:spPr/>
      <dgm:t>
        <a:bodyPr/>
        <a:lstStyle/>
        <a:p>
          <a:endParaRPr lang="en-US"/>
        </a:p>
      </dgm:t>
    </dgm:pt>
    <dgm:pt modelId="{BAFB61BC-61BC-ED48-AE80-0EAB47B7080C}" type="sibTrans" cxnId="{9BCC25E3-F2F1-0541-889E-C9E13EE2DC87}">
      <dgm:prSet/>
      <dgm:spPr/>
      <dgm:t>
        <a:bodyPr/>
        <a:lstStyle/>
        <a:p>
          <a:endParaRPr lang="en-US"/>
        </a:p>
      </dgm:t>
    </dgm:pt>
    <dgm:pt modelId="{491EA70E-BBEF-9D46-A232-198E6052A0A7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GitHub</a:t>
          </a:r>
          <a:endParaRPr lang="pt-BR" noProof="0" dirty="0">
            <a:latin typeface="+mj-lt"/>
          </a:endParaRPr>
        </a:p>
      </dgm:t>
    </dgm:pt>
    <dgm:pt modelId="{722BBB64-94FB-5848-9C14-1790F293FA0B}" type="parTrans" cxnId="{EB42C6FB-7B3D-C64C-B6A3-D6954199775B}">
      <dgm:prSet/>
      <dgm:spPr/>
      <dgm:t>
        <a:bodyPr/>
        <a:lstStyle/>
        <a:p>
          <a:endParaRPr lang="en-US"/>
        </a:p>
      </dgm:t>
    </dgm:pt>
    <dgm:pt modelId="{056F97BA-806D-D249-B41F-104A586872D3}" type="sibTrans" cxnId="{EB42C6FB-7B3D-C64C-B6A3-D6954199775B}">
      <dgm:prSet/>
      <dgm:spPr/>
      <dgm:t>
        <a:bodyPr/>
        <a:lstStyle/>
        <a:p>
          <a:endParaRPr lang="en-US"/>
        </a:p>
      </dgm:t>
    </dgm:pt>
    <dgm:pt modelId="{9794766A-8C01-0E48-91EA-38B71167FB12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Preparação</a:t>
          </a:r>
          <a:r>
            <a:rPr lang="pt-BR" noProof="0" dirty="0">
              <a:latin typeface="+mj-lt"/>
            </a:rPr>
            <a:t> de dados para MDE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/>
        </a:p>
      </dgm:t>
    </dgm:pt>
    <dgm:pt modelId="{60F038A9-D549-3F47-9C60-952B3F373EAE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/>
        </a:p>
      </dgm:t>
    </dgm:pt>
    <dgm:pt modelId="{FD5B6DB0-8903-9A41-987A-7619C3A6D6F4}">
      <dgm:prSet/>
      <dgm:spPr/>
      <dgm:t>
        <a:bodyPr/>
        <a:lstStyle/>
        <a:p>
          <a:r>
            <a:rPr lang="pt-BR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/>
        </a:p>
      </dgm:t>
    </dgm:pt>
    <dgm:pt modelId="{960A4DE7-D040-C34C-BDE1-053507B5D5FA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/>
        </a:p>
      </dgm:t>
    </dgm:pt>
    <dgm:pt modelId="{BE02F444-75AD-2A42-8E17-160D7AAD2ABE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Modelos de MEM</a:t>
          </a:r>
          <a:endParaRPr lang="pt-BR" noProof="0" dirty="0">
            <a:latin typeface="+mj-lt"/>
          </a:endParaRPr>
        </a:p>
      </dgm:t>
    </dgm:pt>
    <dgm:pt modelId="{24F19D2C-B734-2F47-8CCD-52020F2FC386}" type="parTrans" cxnId="{A7FCF36E-B789-9243-912F-8A3BD6435061}">
      <dgm:prSet/>
      <dgm:spPr/>
      <dgm:t>
        <a:bodyPr/>
        <a:lstStyle/>
        <a:p>
          <a:endParaRPr lang="en-US"/>
        </a:p>
      </dgm:t>
    </dgm:pt>
    <dgm:pt modelId="{D5BFEAEF-6E75-DD46-97B0-38532E467148}" type="sibTrans" cxnId="{A7FCF36E-B789-9243-912F-8A3BD6435061}">
      <dgm:prSet/>
      <dgm:spPr/>
      <dgm:t>
        <a:bodyPr/>
        <a:lstStyle/>
        <a:p>
          <a:endParaRPr lang="en-US"/>
        </a:p>
      </dgm:t>
    </dgm:pt>
    <dgm:pt modelId="{9A9CBCCD-57D6-6049-97A4-2D69B1D04227}">
      <dgm:prSet/>
      <dgm:spPr/>
      <dgm:t>
        <a:bodyPr/>
        <a:lstStyle/>
        <a:p>
          <a:endParaRPr lang="pt-BR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/>
        </a:p>
      </dgm:t>
    </dgm:pt>
    <dgm:pt modelId="{DE1CDDE1-B268-7548-8985-61F74E9269E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DE22139-E95F-3840-97EA-D750F9440EDC}" type="presOf" srcId="{491EA70E-BBEF-9D46-A232-198E6052A0A7}" destId="{A85479BA-39C3-B44C-8F28-84A809FAA5A1}" srcOrd="0" destOrd="1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A7FCF36E-B789-9243-912F-8A3BD6435061}" srcId="{0D594C62-8F0E-D547-B5C4-5454A990423E}" destId="{BE02F444-75AD-2A42-8E17-160D7AAD2ABE}" srcOrd="1" destOrd="0" parTransId="{24F19D2C-B734-2F47-8CCD-52020F2FC386}" sibTransId="{D5BFEAEF-6E75-DD46-97B0-38532E467148}"/>
    <dgm:cxn modelId="{05A24B7B-0A7A-D941-8899-E41721BD8E08}" type="presOf" srcId="{E2F99037-DD6C-444C-8200-8A7A20646B44}" destId="{A85479BA-39C3-B44C-8F28-84A809FAA5A1}" srcOrd="0" destOrd="2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2" destOrd="0" parTransId="{0E183783-E209-9F4F-A70E-F492EA7BD742}" sibTransId="{1BC8B3A4-FB01-764A-8BED-6E8EB8032305}"/>
    <dgm:cxn modelId="{68B3B68C-44FE-3D44-97BB-6B651DFB92A1}" type="presOf" srcId="{BE02F444-75AD-2A42-8E17-160D7AAD2ABE}" destId="{617F9704-C5B9-1648-98CF-94F97120C572}" srcOrd="0" destOrd="1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B414F291-BE96-F747-AFF7-540311917CA3}" type="presOf" srcId="{11C2A335-66EC-CF42-965A-816D0E00DA7F}" destId="{A85479BA-39C3-B44C-8F28-84A809FAA5A1}" srcOrd="0" destOrd="3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9BCC25E3-F2F1-0541-889E-C9E13EE2DC87}" srcId="{2C0A458E-41E7-0749-B5F3-B87B657B2C46}" destId="{11C2A335-66EC-CF42-965A-816D0E00DA7F}" srcOrd="3" destOrd="0" parTransId="{510801A3-F1C9-2247-B4A2-D7B920ABBEF4}" sibTransId="{BAFB61BC-61BC-ED48-AE80-0EAB47B7080C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EB42C6FB-7B3D-C64C-B6A3-D6954199775B}" srcId="{2C0A458E-41E7-0749-B5F3-B87B657B2C46}" destId="{491EA70E-BBEF-9D46-A232-198E6052A0A7}" srcOrd="1" destOrd="0" parTransId="{722BBB64-94FB-5848-9C14-1790F293FA0B}" sibTransId="{056F97BA-806D-D249-B41F-104A586872D3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354139"/>
        <a:ext cx="2190749" cy="811378"/>
      </dsp:txXfrm>
    </dsp:sp>
    <dsp:sp modelId="{A85479BA-39C3-B44C-8F28-84A809FAA5A1}">
      <dsp:nvSpPr>
        <dsp:cNvPr id="0" name=""/>
        <dsp:cNvSpPr/>
      </dsp:nvSpPr>
      <dsp:spPr>
        <a:xfrm>
          <a:off x="5715" y="1155130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Analises de dados </a:t>
          </a:r>
          <a:r>
            <a:rPr lang="pt-BR" sz="1600" kern="1200" noProof="0" dirty="0" err="1">
              <a:latin typeface="+mj-lt"/>
            </a:rPr>
            <a:t>ecologicos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Modelos 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Boas praticas</a:t>
          </a:r>
        </a:p>
      </dsp:txBody>
      <dsp:txXfrm>
        <a:off x="5715" y="1155130"/>
        <a:ext cx="2190749" cy="1888560"/>
      </dsp:txXfrm>
    </dsp:sp>
    <dsp:sp modelId="{ECE4CE78-598F-7349-8860-765FB74D8A57}">
      <dsp:nvSpPr>
        <dsp:cNvPr id="0" name=""/>
        <dsp:cNvSpPr/>
      </dsp:nvSpPr>
      <dsp:spPr>
        <a:xfrm>
          <a:off x="2503170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2 - Teoria de nicho ecológico e distribuição de espécies</a:t>
          </a:r>
        </a:p>
      </dsp:txBody>
      <dsp:txXfrm>
        <a:off x="2503170" y="354139"/>
        <a:ext cx="2190749" cy="811378"/>
      </dsp:txXfrm>
    </dsp:sp>
    <dsp:sp modelId="{DD81468D-FAD2-994B-B911-D934DCB70CA1}">
      <dsp:nvSpPr>
        <dsp:cNvPr id="0" name=""/>
        <dsp:cNvSpPr/>
      </dsp:nvSpPr>
      <dsp:spPr>
        <a:xfrm>
          <a:off x="2503170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Nicho ecológico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1165518"/>
        <a:ext cx="2190749" cy="1888560"/>
      </dsp:txXfrm>
    </dsp:sp>
    <dsp:sp modelId="{ADACA0E1-9830-504A-819D-FA1ACF8A190B}">
      <dsp:nvSpPr>
        <dsp:cNvPr id="0" name=""/>
        <dsp:cNvSpPr/>
      </dsp:nvSpPr>
      <dsp:spPr>
        <a:xfrm>
          <a:off x="500062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354139"/>
        <a:ext cx="2190749" cy="811378"/>
      </dsp:txXfrm>
    </dsp:sp>
    <dsp:sp modelId="{20D095F7-62F7-7748-B677-217EAF898924}">
      <dsp:nvSpPr>
        <dsp:cNvPr id="0" name=""/>
        <dsp:cNvSpPr/>
      </dsp:nvSpPr>
      <dsp:spPr>
        <a:xfrm>
          <a:off x="5000625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</dsp:txBody>
      <dsp:txXfrm>
        <a:off x="5000625" y="1165518"/>
        <a:ext cx="2190749" cy="1888560"/>
      </dsp:txXfrm>
    </dsp:sp>
    <dsp:sp modelId="{4B864F2B-A171-CA4C-8EC7-98380C9D7AAC}">
      <dsp:nvSpPr>
        <dsp:cNvPr id="0" name=""/>
        <dsp:cNvSpPr/>
      </dsp:nvSpPr>
      <dsp:spPr>
        <a:xfrm>
          <a:off x="7498080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 – Problemas com bases de dados grandes</a:t>
          </a:r>
        </a:p>
      </dsp:txBody>
      <dsp:txXfrm>
        <a:off x="7498080" y="354139"/>
        <a:ext cx="2190749" cy="811378"/>
      </dsp:txXfrm>
    </dsp:sp>
    <dsp:sp modelId="{617F9704-C5B9-1648-98CF-94F97120C572}">
      <dsp:nvSpPr>
        <dsp:cNvPr id="0" name=""/>
        <dsp:cNvSpPr/>
      </dsp:nvSpPr>
      <dsp:spPr>
        <a:xfrm>
          <a:off x="7498080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Modelos de Distribuição de Espécies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7498080" y="1165518"/>
        <a:ext cx="2190749" cy="1888560"/>
      </dsp:txXfrm>
    </dsp:sp>
    <dsp:sp modelId="{3D66253D-95FC-7548-B49C-8D3767F33B71}">
      <dsp:nvSpPr>
        <dsp:cNvPr id="0" name=""/>
        <dsp:cNvSpPr/>
      </dsp:nvSpPr>
      <dsp:spPr>
        <a:xfrm>
          <a:off x="9995535" y="35413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354139"/>
        <a:ext cx="2190749" cy="811378"/>
      </dsp:txXfrm>
    </dsp:sp>
    <dsp:sp modelId="{5C72DD71-135D-9842-880A-888477FED38E}">
      <dsp:nvSpPr>
        <dsp:cNvPr id="0" name=""/>
        <dsp:cNvSpPr/>
      </dsp:nvSpPr>
      <dsp:spPr>
        <a:xfrm>
          <a:off x="9995535" y="1165518"/>
          <a:ext cx="2190749" cy="1888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1165518"/>
        <a:ext cx="2190749" cy="188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364499"/>
        <a:ext cx="2190749" cy="801639"/>
      </dsp:txXfrm>
    </dsp:sp>
    <dsp:sp modelId="{A85479BA-39C3-B44C-8F28-84A809FAA5A1}">
      <dsp:nvSpPr>
        <dsp:cNvPr id="0" name=""/>
        <dsp:cNvSpPr/>
      </dsp:nvSpPr>
      <dsp:spPr>
        <a:xfrm>
          <a:off x="571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Estrutura do curso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GitHub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linguagem </a:t>
          </a:r>
          <a:r>
            <a:rPr lang="pt-BR" sz="1600" b="0" i="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</a:t>
          </a:r>
          <a:r>
            <a:rPr lang="pt-BR" sz="1600" kern="1200" noProof="0" dirty="0" err="1">
              <a:latin typeface="+mj-lt"/>
            </a:rPr>
            <a:t>Rmarkdown</a:t>
          </a:r>
          <a:endParaRPr lang="pt-BR" sz="1600" kern="1200" noProof="0" dirty="0">
            <a:latin typeface="+mj-lt"/>
          </a:endParaRPr>
        </a:p>
      </dsp:txBody>
      <dsp:txXfrm>
        <a:off x="5715" y="1166138"/>
        <a:ext cx="2190749" cy="1877579"/>
      </dsp:txXfrm>
    </dsp:sp>
    <dsp:sp modelId="{ECE4CE78-598F-7349-8860-765FB74D8A57}">
      <dsp:nvSpPr>
        <dsp:cNvPr id="0" name=""/>
        <dsp:cNvSpPr/>
      </dsp:nvSpPr>
      <dsp:spPr>
        <a:xfrm>
          <a:off x="2503170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364499"/>
        <a:ext cx="2190749" cy="801639"/>
      </dsp:txXfrm>
    </dsp:sp>
    <dsp:sp modelId="{DD81468D-FAD2-994B-B911-D934DCB70CA1}">
      <dsp:nvSpPr>
        <dsp:cNvPr id="0" name=""/>
        <dsp:cNvSpPr/>
      </dsp:nvSpPr>
      <dsp:spPr>
        <a:xfrm>
          <a:off x="2503170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2503170" y="1166138"/>
        <a:ext cx="2190749" cy="1877579"/>
      </dsp:txXfrm>
    </dsp:sp>
    <dsp:sp modelId="{ADACA0E1-9830-504A-819D-FA1ACF8A190B}">
      <dsp:nvSpPr>
        <dsp:cNvPr id="0" name=""/>
        <dsp:cNvSpPr/>
      </dsp:nvSpPr>
      <dsp:spPr>
        <a:xfrm>
          <a:off x="500062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364499"/>
        <a:ext cx="2190749" cy="801639"/>
      </dsp:txXfrm>
    </dsp:sp>
    <dsp:sp modelId="{20D095F7-62F7-7748-B677-217EAF898924}">
      <dsp:nvSpPr>
        <dsp:cNvPr id="0" name=""/>
        <dsp:cNvSpPr/>
      </dsp:nvSpPr>
      <dsp:spPr>
        <a:xfrm>
          <a:off x="500062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Como interagir com as bases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Limpeza de dados de ocorrência </a:t>
          </a:r>
        </a:p>
      </dsp:txBody>
      <dsp:txXfrm>
        <a:off x="5000625" y="1166138"/>
        <a:ext cx="2190749" cy="1877579"/>
      </dsp:txXfrm>
    </dsp:sp>
    <dsp:sp modelId="{4B864F2B-A171-CA4C-8EC7-98380C9D7AAC}">
      <dsp:nvSpPr>
        <dsp:cNvPr id="0" name=""/>
        <dsp:cNvSpPr/>
      </dsp:nvSpPr>
      <dsp:spPr>
        <a:xfrm>
          <a:off x="7498080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7498080" y="364499"/>
        <a:ext cx="2190749" cy="801639"/>
      </dsp:txXfrm>
    </dsp:sp>
    <dsp:sp modelId="{617F9704-C5B9-1648-98CF-94F97120C572}">
      <dsp:nvSpPr>
        <dsp:cNvPr id="0" name=""/>
        <dsp:cNvSpPr/>
      </dsp:nvSpPr>
      <dsp:spPr>
        <a:xfrm>
          <a:off x="7498080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Modelos de MEM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</dsp:txBody>
      <dsp:txXfrm>
        <a:off x="7498080" y="1166138"/>
        <a:ext cx="2190749" cy="1877579"/>
      </dsp:txXfrm>
    </dsp:sp>
    <dsp:sp modelId="{3D66253D-95FC-7548-B49C-8D3767F33B71}">
      <dsp:nvSpPr>
        <dsp:cNvPr id="0" name=""/>
        <dsp:cNvSpPr/>
      </dsp:nvSpPr>
      <dsp:spPr>
        <a:xfrm>
          <a:off x="9995535" y="36449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364499"/>
        <a:ext cx="2190749" cy="801639"/>
      </dsp:txXfrm>
    </dsp:sp>
    <dsp:sp modelId="{5C72DD71-135D-9842-880A-888477FED38E}">
      <dsp:nvSpPr>
        <dsp:cNvPr id="0" name=""/>
        <dsp:cNvSpPr/>
      </dsp:nvSpPr>
      <dsp:spPr>
        <a:xfrm>
          <a:off x="9995535" y="1166138"/>
          <a:ext cx="2190749" cy="1877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1166138"/>
        <a:ext cx="2190749" cy="187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Bruno Oliveira... 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b="0" i="0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outro ajuda no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  <a:endParaRPr lang="pt-BR" b="0" i="1" noProof="0" dirty="0">
              <a:solidFill>
                <a:srgbClr val="1A292C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97892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980289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429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20</cp:revision>
  <dcterms:created xsi:type="dcterms:W3CDTF">2024-10-28T13:34:04Z</dcterms:created>
  <dcterms:modified xsi:type="dcterms:W3CDTF">2024-10-28T17:17:55Z</dcterms:modified>
</cp:coreProperties>
</file>