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D8E0-54A4-F2F8-8510-E1E73012A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EBA0-9583-1821-574F-3AB119D03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8670-23B2-F063-A3CB-30BF9D42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0421-CD6B-BF38-7BAE-7F34FD11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1372-F4BB-4FC1-17A7-9B563B4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6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2E2-2ADC-DC68-9820-1634A5B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5648-ACA5-51B7-247B-C5BB232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1B32-BC84-5057-1372-84E831F7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37FE-E338-998E-B643-C5B3169B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116C-2882-5C62-26A7-AC88FE21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6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7A4E7-95E9-2632-7EA5-23519422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4833-D635-E706-A090-BB3A1C1A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9663-76DD-AFAA-AFC9-5BE863D8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C3A8-1DA2-0B93-56A6-9C311ABE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4F1E-CED0-F997-4857-C8DA7D2C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6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20F6-788A-5896-3336-520C4F64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DC1A-80C8-CD76-DB34-B60178B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6993-285E-118C-0532-C06AB639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1A59-F7F4-AE3D-D668-A3267118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8833-5A35-F703-EBFE-327124A3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64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28B8-71E8-5486-D423-9CEAC46C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D11C-174C-5C37-03FF-24ADFDB7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4F41-91F1-AEB7-7574-6F10CEB8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3F88-03A9-72E7-0CDB-136AABE0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3626-0503-A61B-9CE1-22D7E137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E95-BD29-2BEF-D6A1-F41CEC18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2B26-9184-3D29-C67A-8D5D4B42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8880-749B-FDAB-A6DF-8AD4AEF8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3524-40EA-3FB4-7FCD-C63619CA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98CCD-B072-4112-592B-4AEAE5F5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36EF-1AB6-6791-455F-5FC4E655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3E1B-C01B-B505-B003-1099113F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7360-C432-0F51-509D-DCCE958C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7EF3-9271-A6F3-C7C0-0759FC53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A053D-F33C-5943-115E-9E472EAC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ADFC6-2860-C37B-2C93-1C7FF1110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57B5F-711B-F143-6895-8A32D34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DBB51-45CC-DADA-85C6-4BFDF9B9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B6752-B7FA-F15C-4629-2E3792FF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900-012E-8278-12F0-F2FE1C3B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5268-7CBE-4F7A-F57C-6CEF34CC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A675-38EF-0000-144A-18F9C1D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D67E-A93B-4729-C59A-F57C22AD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697-2573-1D0D-1334-47AC6342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612E3-CD0F-BED0-97BE-805FD382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E23D-A5B2-62FC-E632-7CD7650D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7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86BF-D57E-CA8B-5E45-C84A8F3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C35F-86EC-8AF0-5242-0859AF2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8C60-5AC6-97F3-CBC9-04853F37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F5E0-9559-65B3-4E74-142F096F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5BA4-0F73-5754-947B-15640D9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88AA-6200-2948-63AF-1025FB1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4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6F56-F490-7C90-3420-313AD10C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48C7-EFC7-46FB-268E-C81178F0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31B1-FB0D-9237-3B41-9C9A0657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605E-40D5-49F2-6169-0C6AFB94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B273F-DC5E-B02C-5421-3A0270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D18C-8DAD-CF9B-E437-4756186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6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01014-B639-44CF-5EC0-CE47A1BC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8201-66EC-117F-42A5-75786945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2959-CA7A-EE31-FFA7-2FB654EBE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789B-DA4E-0947-A210-AF4A8C24EE3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FC0C-8862-FC48-88D4-134F1071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39FE-7E56-850B-2509-F6D538EF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3235-F2E2-134E-9273-9D21A8D19C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120-49A0-8F9C-F5DF-FA3BC3F94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noProof="0" dirty="0">
                <a:latin typeface="+mj-lt"/>
              </a:rPr>
              <a:t>Teoria de nicho ecológico 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3F384-58B9-0D53-3DEF-26BC314F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5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3A26-1E20-7DEB-C824-1802CAF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D26F-D5A9-3D9F-7700-E2311F6F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Envelopes Climáticos</a:t>
            </a:r>
            <a:r>
              <a:rPr lang="pt-BR" dirty="0"/>
              <a:t> (</a:t>
            </a:r>
            <a:r>
              <a:rPr lang="pt-BR" dirty="0" err="1"/>
              <a:t>Bioclimatic</a:t>
            </a:r>
            <a:r>
              <a:rPr lang="pt-BR" dirty="0"/>
              <a:t> Envelope Models) Estimado um espaço multivariado de variáveis climáticas (envelope)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Nicho Ecológico</a:t>
            </a:r>
            <a:r>
              <a:rPr lang="pt-BR" dirty="0"/>
              <a:t> (</a:t>
            </a:r>
            <a:r>
              <a:rPr lang="pt-BR" dirty="0" err="1"/>
              <a:t>Ecological</a:t>
            </a:r>
            <a:r>
              <a:rPr lang="pt-BR" dirty="0"/>
              <a:t> </a:t>
            </a:r>
            <a:r>
              <a:rPr lang="pt-BR" dirty="0" err="1"/>
              <a:t>Niche</a:t>
            </a:r>
            <a:r>
              <a:rPr lang="pt-BR" dirty="0"/>
              <a:t> Models) Vincula o envelope à teoria de nicho ecológico (</a:t>
            </a:r>
            <a:r>
              <a:rPr lang="pt-BR" dirty="0" err="1"/>
              <a:t>Grinnell</a:t>
            </a:r>
            <a:r>
              <a:rPr lang="pt-BR" dirty="0"/>
              <a:t> e Hutchinson)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Adequabilidade de Habitat</a:t>
            </a:r>
            <a:r>
              <a:rPr lang="pt-BR" dirty="0"/>
              <a:t> (Habitat </a:t>
            </a:r>
            <a:r>
              <a:rPr lang="pt-BR" dirty="0" err="1"/>
              <a:t>Suitability</a:t>
            </a:r>
            <a:r>
              <a:rPr lang="pt-BR" dirty="0"/>
              <a:t> Models) Envelope relacionado ao “habitat”, como espaço físico e recursos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Distribuição de Espécies</a:t>
            </a:r>
            <a:r>
              <a:rPr lang="pt-BR" dirty="0"/>
              <a:t> (</a:t>
            </a:r>
            <a:r>
              <a:rPr lang="pt-BR" dirty="0" err="1"/>
              <a:t>Species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Models) Modelar a distribuição geográfica das espécies</a:t>
            </a:r>
          </a:p>
        </p:txBody>
      </p:sp>
    </p:spTree>
    <p:extLst>
      <p:ext uri="{BB962C8B-B14F-4D97-AF65-F5344CB8AC3E}">
        <p14:creationId xmlns:p14="http://schemas.microsoft.com/office/powerpoint/2010/main" val="4203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6FFC-3258-F8EE-490D-5AC3E6E8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Pasos</a:t>
            </a:r>
            <a:r>
              <a:rPr lang="pt-BR" noProof="0" dirty="0"/>
              <a:t> básicos de MDS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1404-4D57-192E-2749-AD62BC38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90436"/>
            <a:ext cx="7772400" cy="516982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9997873-6A5E-C390-F573-FF09F840FFE1}"/>
              </a:ext>
            </a:extLst>
          </p:cNvPr>
          <p:cNvSpPr/>
          <p:nvPr/>
        </p:nvSpPr>
        <p:spPr>
          <a:xfrm>
            <a:off x="587829" y="2801030"/>
            <a:ext cx="1719943" cy="62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Amanhã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224282D-AC1A-4BD5-9378-BC70A83497AA}"/>
              </a:ext>
            </a:extLst>
          </p:cNvPr>
          <p:cNvSpPr/>
          <p:nvPr/>
        </p:nvSpPr>
        <p:spPr>
          <a:xfrm>
            <a:off x="462643" y="4240326"/>
            <a:ext cx="1719943" cy="62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Amanhã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334085-A262-1452-5DBD-58C92EC68A62}"/>
              </a:ext>
            </a:extLst>
          </p:cNvPr>
          <p:cNvSpPr/>
          <p:nvPr/>
        </p:nvSpPr>
        <p:spPr>
          <a:xfrm rot="18973477" flipH="1">
            <a:off x="6585857" y="862466"/>
            <a:ext cx="1545771" cy="62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Quarta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987C53B-FAD8-FA1C-25B6-E880E2A7C8C0}"/>
              </a:ext>
            </a:extLst>
          </p:cNvPr>
          <p:cNvSpPr/>
          <p:nvPr/>
        </p:nvSpPr>
        <p:spPr>
          <a:xfrm flipH="1">
            <a:off x="9753600" y="3233518"/>
            <a:ext cx="1545771" cy="62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Quinta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3E176-EFA2-776C-62AA-6959DAD96BF6}"/>
              </a:ext>
            </a:extLst>
          </p:cNvPr>
          <p:cNvSpPr/>
          <p:nvPr/>
        </p:nvSpPr>
        <p:spPr>
          <a:xfrm>
            <a:off x="4977492" y="4361534"/>
            <a:ext cx="2577193" cy="2496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F263-C654-62BA-6171-A9F0547E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Nicho </a:t>
            </a:r>
            <a:r>
              <a:rPr lang="pt-BR" dirty="0" err="1"/>
              <a:t>ecologico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058D-A947-0231-25D2-540AD07B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6F6-4E4F-F8FA-81F8-F5F56079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43B-5FE3-AC6E-1181-DCD7063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2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21B3-94EF-4FCF-D911-22F0D98B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ACBE-FF14-C5A3-1263-415DD8DE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1. Introdução aos Modelos de Distribuição de Espécies - </a:t>
            </a:r>
            <a:r>
              <a:rPr lang="pt-BR" dirty="0" err="1"/>
              <a:t>Species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Models (</a:t>
            </a:r>
            <a:r>
              <a:rPr lang="pt-BR" dirty="0" err="1"/>
              <a:t>SDMs</a:t>
            </a:r>
            <a:r>
              <a:rPr lang="pt-BR" dirty="0"/>
              <a:t>) </a:t>
            </a:r>
          </a:p>
          <a:p>
            <a:r>
              <a:rPr lang="pt-BR" dirty="0"/>
              <a:t>2. Nicho Ecológico e Distribuição das Espécies </a:t>
            </a:r>
          </a:p>
          <a:p>
            <a:r>
              <a:rPr lang="pt-BR" dirty="0"/>
              <a:t>3. Construção dos </a:t>
            </a:r>
            <a:r>
              <a:rPr lang="pt-BR" dirty="0" err="1"/>
              <a:t>SDMs</a:t>
            </a:r>
            <a:endParaRPr lang="pt-BR" dirty="0"/>
          </a:p>
          <a:p>
            <a:r>
              <a:rPr lang="pt-BR" dirty="0"/>
              <a:t>4. Dados de entrada: ocorrências e variáveis ambientais</a:t>
            </a:r>
          </a:p>
          <a:p>
            <a:r>
              <a:rPr lang="pt-BR" dirty="0"/>
              <a:t>5. Ajuste dos modelos </a:t>
            </a:r>
          </a:p>
          <a:p>
            <a:r>
              <a:rPr lang="pt-BR" dirty="0"/>
              <a:t>6. Avaliação dos modelos </a:t>
            </a:r>
          </a:p>
          <a:p>
            <a:r>
              <a:rPr lang="pt-BR" dirty="0"/>
              <a:t>7. Predição dos modelos </a:t>
            </a:r>
          </a:p>
          <a:p>
            <a:r>
              <a:rPr lang="pt-BR" dirty="0"/>
              <a:t>8. Aplicações e mais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32553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Teoria de nicho ecológico e distribuição de espécies</vt:lpstr>
      <vt:lpstr>PowerPoint Presentation</vt:lpstr>
      <vt:lpstr>Pasos básicos de MDS</vt:lpstr>
      <vt:lpstr>Nicho ecologico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</cp:revision>
  <dcterms:created xsi:type="dcterms:W3CDTF">2024-10-29T17:42:04Z</dcterms:created>
  <dcterms:modified xsi:type="dcterms:W3CDTF">2024-10-29T17:50:46Z</dcterms:modified>
</cp:coreProperties>
</file>