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9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Curso (B+J)</a:t>
          </a: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2 - Teoria de nicho ecológico e distribuição de espécies (J)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Distribuição de espécies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de ocorrências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 – Problemas com bases de dados grandes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7D131D1C-F090-D04A-A63A-BBE136B185DA}">
      <dgm:prSet phldrT="[Text]"/>
      <dgm:spPr/>
      <dgm:t>
        <a:bodyPr/>
        <a:lstStyle/>
        <a:p>
          <a:r>
            <a:rPr lang="pt-BR" noProof="0" dirty="0" err="1">
              <a:latin typeface="+mj-lt"/>
            </a:rPr>
            <a:t>Intro</a:t>
          </a:r>
          <a:r>
            <a:rPr lang="pt-BR" noProof="0" dirty="0">
              <a:latin typeface="+mj-lt"/>
            </a:rPr>
            <a:t>. Analises de dados ecológicos (</a:t>
          </a:r>
          <a:r>
            <a:rPr lang="pt-BR" noProof="0" dirty="0" err="1">
              <a:latin typeface="+mj-lt"/>
            </a:rPr>
            <a:t>B</a:t>
          </a:r>
          <a:r>
            <a:rPr lang="pt-BR" noProof="0" dirty="0">
              <a:latin typeface="+mj-lt"/>
            </a:rPr>
            <a:t>)</a:t>
          </a:r>
        </a:p>
      </dgm:t>
    </dgm:pt>
    <dgm:pt modelId="{6866C270-D1BB-114C-95FB-E9733E899357}" type="parTrans" cxnId="{BC83073B-4613-0648-88AF-812CFA5098D4}">
      <dgm:prSet/>
      <dgm:spPr/>
      <dgm:t>
        <a:bodyPr/>
        <a:lstStyle/>
        <a:p>
          <a:endParaRPr lang="en-US"/>
        </a:p>
      </dgm:t>
    </dgm:pt>
    <dgm:pt modelId="{9EB610D1-342B-B94E-AE57-D52C2F18278D}" type="sibTrans" cxnId="{BC83073B-4613-0648-88AF-812CFA5098D4}">
      <dgm:prSet/>
      <dgm:spPr/>
      <dgm:t>
        <a:bodyPr/>
        <a:lstStyle/>
        <a:p>
          <a:endParaRPr lang="en-US"/>
        </a:p>
      </dgm:t>
    </dgm:pt>
    <dgm:pt modelId="{9769F036-4C76-ED46-85A5-616220C10A05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Tipos de modelos</a:t>
          </a:r>
          <a:endParaRPr lang="pt-BR" noProof="0" dirty="0">
            <a:latin typeface="+mj-lt"/>
          </a:endParaRPr>
        </a:p>
      </dgm:t>
    </dgm:pt>
    <dgm:pt modelId="{157B4043-DCCF-804B-9AEB-31EE4499F0B8}" type="parTrans" cxnId="{F76BE794-DF5B-8545-8128-F63DFB80AADD}">
      <dgm:prSet/>
      <dgm:spPr/>
      <dgm:t>
        <a:bodyPr/>
        <a:lstStyle/>
        <a:p>
          <a:endParaRPr lang="en-US"/>
        </a:p>
      </dgm:t>
    </dgm:pt>
    <dgm:pt modelId="{CDC60C96-298E-FC43-B684-0C663FCE5785}" type="sibTrans" cxnId="{F76BE794-DF5B-8545-8128-F63DFB80AADD}">
      <dgm:prSet/>
      <dgm:spPr/>
      <dgm:t>
        <a:bodyPr/>
        <a:lstStyle/>
        <a:p>
          <a:endParaRPr lang="en-US"/>
        </a:p>
      </dgm:t>
    </dgm:pt>
    <dgm:pt modelId="{8C8069CD-959D-9D4A-9ABD-5817462EEBF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Boas praticas (J)</a:t>
          </a:r>
        </a:p>
      </dgm:t>
    </dgm:pt>
    <dgm:pt modelId="{481DF761-3B74-B14E-B504-A2D81087B8DE}" type="parTrans" cxnId="{C882F2C5-E6E0-944D-B8F0-974B83B5B5D3}">
      <dgm:prSet/>
      <dgm:spPr/>
      <dgm:t>
        <a:bodyPr/>
        <a:lstStyle/>
        <a:p>
          <a:endParaRPr lang="en-US"/>
        </a:p>
      </dgm:t>
    </dgm:pt>
    <dgm:pt modelId="{66F90A01-CE31-CF4D-A82B-776B9E72F357}" type="sibTrans" cxnId="{C882F2C5-E6E0-944D-B8F0-974B83B5B5D3}">
      <dgm:prSet/>
      <dgm:spPr/>
      <dgm:t>
        <a:bodyPr/>
        <a:lstStyle/>
        <a:p>
          <a:endParaRPr lang="en-US"/>
        </a:p>
      </dgm:t>
    </dgm:pt>
    <dgm:pt modelId="{D0F5AB6F-AA61-1842-ADBB-8A8C76FD68DD}">
      <dgm:prSet phldrT="[Text]"/>
      <dgm:spPr/>
      <dgm:t>
        <a:bodyPr/>
        <a:lstStyle/>
        <a:p>
          <a:r>
            <a:rPr lang="pt-BR" noProof="0" dirty="0">
              <a:latin typeface="+mj-lt"/>
            </a:rPr>
            <a:t>Principais bases de dados ambientais</a:t>
          </a:r>
        </a:p>
      </dgm:t>
    </dgm:pt>
    <dgm:pt modelId="{2B38A7C9-399A-364B-831A-2FCEE643928E}" type="sibTrans" cxnId="{A24F04F8-2A68-1841-B2F0-DC0315498993}">
      <dgm:prSet/>
      <dgm:spPr/>
      <dgm:t>
        <a:bodyPr/>
        <a:lstStyle/>
        <a:p>
          <a:endParaRPr lang="en-US"/>
        </a:p>
      </dgm:t>
    </dgm:pt>
    <dgm:pt modelId="{63FFC8E7-2D75-5349-83DF-D30B2105CE85}" type="parTrans" cxnId="{A24F04F8-2A68-1841-B2F0-DC0315498993}">
      <dgm:prSet/>
      <dgm:spPr/>
      <dgm:t>
        <a:bodyPr/>
        <a:lstStyle/>
        <a:p>
          <a:endParaRPr lang="en-US"/>
        </a:p>
      </dgm:t>
    </dgm:pt>
    <dgm:pt modelId="{ABAEC531-3B7E-8C43-947C-01941E1C3768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Modelos de Distribuição de Espécies em </a:t>
          </a:r>
          <a:r>
            <a:rPr lang="pt-BR" noProof="0" dirty="0" err="1">
              <a:latin typeface="+mj-lt"/>
            </a:rPr>
            <a:t>R</a:t>
          </a:r>
          <a:endParaRPr lang="pt-BR" noProof="0" dirty="0">
            <a:latin typeface="+mj-lt"/>
          </a:endParaRPr>
        </a:p>
      </dgm:t>
    </dgm:pt>
    <dgm:pt modelId="{95B22694-E70F-BA40-A0AF-AA4F7A94BF92}" type="parTrans" cxnId="{BD826E33-4F4A-424B-8A9A-18DEC9A5DA62}">
      <dgm:prSet/>
      <dgm:spPr/>
      <dgm:t>
        <a:bodyPr/>
        <a:lstStyle/>
        <a:p>
          <a:endParaRPr lang="en-US"/>
        </a:p>
      </dgm:t>
    </dgm:pt>
    <dgm:pt modelId="{F8A9044D-EDC9-1E4A-82B2-CA2EF10AEE85}" type="sibTrans" cxnId="{BD826E33-4F4A-424B-8A9A-18DEC9A5DA62}">
      <dgm:prSet/>
      <dgm:spPr/>
      <dgm:t>
        <a:bodyPr/>
        <a:lstStyle/>
        <a:p>
          <a:endParaRPr lang="en-US"/>
        </a:p>
      </dgm:t>
    </dgm:pt>
    <dgm:pt modelId="{B104E1B0-0B7A-2D46-BBDC-0278907C22A0}">
      <dgm:prSet/>
      <dgm:spPr/>
      <dgm:t>
        <a:bodyPr/>
        <a:lstStyle/>
        <a:p>
          <a:r>
            <a:rPr lang="pt-BR" noProof="0" dirty="0">
              <a:latin typeface="+mj-lt"/>
            </a:rPr>
            <a:t>Conclusão de curso</a:t>
          </a:r>
        </a:p>
      </dgm:t>
    </dgm:pt>
    <dgm:pt modelId="{3FC769AB-EBF6-DB47-AE23-6A9F1B819A57}" type="parTrans" cxnId="{AB9249E6-EA10-9547-ABEB-157FFF007F8A}">
      <dgm:prSet/>
      <dgm:spPr/>
      <dgm:t>
        <a:bodyPr/>
        <a:lstStyle/>
        <a:p>
          <a:endParaRPr lang="en-US"/>
        </a:p>
      </dgm:t>
    </dgm:pt>
    <dgm:pt modelId="{4EC74BF3-5D61-FE45-AF6F-E01E9EE4F832}" type="sibTrans" cxnId="{AB9249E6-EA10-9547-ABEB-157FFF007F8A}">
      <dgm:prSet/>
      <dgm:spPr/>
      <dgm:t>
        <a:bodyPr/>
        <a:lstStyle/>
        <a:p>
          <a:endParaRPr lang="en-US"/>
        </a:p>
      </dgm:t>
    </dgm:pt>
    <dgm:pt modelId="{969DF257-AE32-3940-821C-98D9DA62B59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Nicho ecológico </a:t>
          </a:r>
        </a:p>
      </dgm:t>
    </dgm:pt>
    <dgm:pt modelId="{899B722F-0208-884C-87B5-A4B5E83F6CA6}" type="parTrans" cxnId="{6D7E1459-596F-1E43-81B4-B1710AB5BCE8}">
      <dgm:prSet/>
      <dgm:spPr/>
      <dgm:t>
        <a:bodyPr/>
        <a:lstStyle/>
        <a:p>
          <a:endParaRPr lang="en-US"/>
        </a:p>
      </dgm:t>
    </dgm:pt>
    <dgm:pt modelId="{9C6A73F5-B390-6C48-94B3-31B88DAF5DBE}" type="sibTrans" cxnId="{6D7E1459-596F-1E43-81B4-B1710AB5BCE8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 custLinFactNeighborY="-550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BD826E33-4F4A-424B-8A9A-18DEC9A5DA62}" srcId="{0D594C62-8F0E-D547-B5C4-5454A990423E}" destId="{ABAEC531-3B7E-8C43-947C-01941E1C3768}" srcOrd="0" destOrd="0" parTransId="{95B22694-E70F-BA40-A0AF-AA4F7A94BF92}" sibTransId="{F8A9044D-EDC9-1E4A-82B2-CA2EF10AEE85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BC83073B-4613-0648-88AF-812CFA5098D4}" srcId="{2C0A458E-41E7-0749-B5F3-B87B657B2C46}" destId="{7D131D1C-F090-D04A-A63A-BBE136B185DA}" srcOrd="1" destOrd="0" parTransId="{6866C270-D1BB-114C-95FB-E9733E899357}" sibTransId="{9EB610D1-342B-B94E-AE57-D52C2F18278D}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6D7E1459-596F-1E43-81B4-B1710AB5BCE8}" srcId="{3DC5BF48-BA14-E94E-BE3F-8FB1C3CF1B90}" destId="{969DF257-AE32-3940-821C-98D9DA62B596}" srcOrd="1" destOrd="0" parTransId="{899B722F-0208-884C-87B5-A4B5E83F6CA6}" sibTransId="{9C6A73F5-B390-6C48-94B3-31B88DAF5DBE}"/>
    <dgm:cxn modelId="{20DE6B73-3698-9E41-BF10-05178F64D69D}" type="presOf" srcId="{9769F036-4C76-ED46-85A5-616220C10A05}" destId="{DD81468D-FAD2-994B-B911-D934DCB70CA1}" srcOrd="0" destOrd="2" presId="urn:microsoft.com/office/officeart/2005/8/layout/hList1"/>
    <dgm:cxn modelId="{05A24B7B-0A7A-D941-8899-E41721BD8E08}" type="presOf" srcId="{E2F99037-DD6C-444C-8200-8A7A20646B44}" destId="{A85479BA-39C3-B44C-8F28-84A809FAA5A1}" srcOrd="0" destOrd="0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770DD680-9B9E-1448-ACAC-4AC00C5F8673}" type="presOf" srcId="{969DF257-AE32-3940-821C-98D9DA62B596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0" destOrd="0" parTransId="{0E183783-E209-9F4F-A70E-F492EA7BD742}" sibTransId="{1BC8B3A4-FB01-764A-8BED-6E8EB8032305}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F76BE794-DF5B-8545-8128-F63DFB80AADD}" srcId="{3DC5BF48-BA14-E94E-BE3F-8FB1C3CF1B90}" destId="{9769F036-4C76-ED46-85A5-616220C10A05}" srcOrd="2" destOrd="0" parTransId="{157B4043-DCCF-804B-9AEB-31EE4499F0B8}" sibTransId="{CDC60C96-298E-FC43-B684-0C663FCE5785}"/>
    <dgm:cxn modelId="{EB007095-A9B2-5445-A1F5-5A90AE429483}" type="presOf" srcId="{7D131D1C-F090-D04A-A63A-BBE136B185DA}" destId="{A85479BA-39C3-B44C-8F28-84A809FAA5A1}" srcOrd="0" destOrd="1" presId="urn:microsoft.com/office/officeart/2005/8/layout/hList1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970470AD-6AA5-8344-9FD1-1772C3893C52}" type="presOf" srcId="{8C8069CD-959D-9D4A-9ABD-5817462EEBF6}" destId="{A85479BA-39C3-B44C-8F28-84A809FAA5A1}" srcOrd="0" destOrd="2" presId="urn:microsoft.com/office/officeart/2005/8/layout/hList1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834412BB-BB26-C04C-A7F4-415DA9A5AB3E}" type="presOf" srcId="{D0F5AB6F-AA61-1842-ADBB-8A8C76FD68DD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C882F2C5-E6E0-944D-B8F0-974B83B5B5D3}" srcId="{2C0A458E-41E7-0749-B5F3-B87B657B2C46}" destId="{8C8069CD-959D-9D4A-9ABD-5817462EEBF6}" srcOrd="2" destOrd="0" parTransId="{481DF761-3B74-B14E-B504-A2D81087B8DE}" sibTransId="{66F90A01-CE31-CF4D-A82B-776B9E72F357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DFB3AE6-68B7-2E46-8331-94C6789F6430}" type="presOf" srcId="{B104E1B0-0B7A-2D46-BBDC-0278907C22A0}" destId="{5C72DD71-135D-9842-880A-888477FED38E}" srcOrd="0" destOrd="0" presId="urn:microsoft.com/office/officeart/2005/8/layout/hList1"/>
    <dgm:cxn modelId="{AB9249E6-EA10-9547-ABEB-157FFF007F8A}" srcId="{726FAEE0-0671-6A47-992E-19C958FAA5C0}" destId="{B104E1B0-0B7A-2D46-BBDC-0278907C22A0}" srcOrd="0" destOrd="0" parTransId="{3FC769AB-EBF6-DB47-AE23-6A9F1B819A57}" sibTransId="{4EC74BF3-5D61-FE45-AF6F-E01E9EE4F832}"/>
    <dgm:cxn modelId="{4C9024EB-A0A4-D343-962F-84342230B98F}" type="presOf" srcId="{ABAEC531-3B7E-8C43-947C-01941E1C3768}" destId="{617F9704-C5B9-1648-98CF-94F97120C572}" srcOrd="0" destOrd="0" presId="urn:microsoft.com/office/officeart/2005/8/layout/hList1"/>
    <dgm:cxn modelId="{A24F04F8-2A68-1841-B2F0-DC0315498993}" srcId="{8EB3D4DA-D392-624C-ACBA-01FCEF0039D1}" destId="{D0F5AB6F-AA61-1842-ADBB-8A8C76FD68DD}" srcOrd="1" destOrd="0" parTransId="{63FFC8E7-2D75-5349-83DF-D30B2105CE85}" sibTransId="{2B38A7C9-399A-364B-831A-2FCEE643928E}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61A6B-810B-1E4B-B1CC-141DE757B849}" type="doc">
      <dgm:prSet loTypeId="urn:microsoft.com/office/officeart/2005/8/layout/hList1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A458E-41E7-0749-B5F3-B87B657B2C46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1 - Introdução</a:t>
          </a:r>
        </a:p>
      </dgm:t>
    </dgm:pt>
    <dgm:pt modelId="{85DFE8F1-77A0-D149-A78B-A94463996F28}" type="parTrans" cxnId="{7604DC7D-D5E0-9C4D-8786-9C0215029E69}">
      <dgm:prSet/>
      <dgm:spPr/>
      <dgm:t>
        <a:bodyPr/>
        <a:lstStyle/>
        <a:p>
          <a:endParaRPr lang="en-US"/>
        </a:p>
      </dgm:t>
    </dgm:pt>
    <dgm:pt modelId="{B575B920-FFFA-344C-81D6-148E999212A2}" type="sibTrans" cxnId="{7604DC7D-D5E0-9C4D-8786-9C0215029E69}">
      <dgm:prSet/>
      <dgm:spPr/>
      <dgm:t>
        <a:bodyPr/>
        <a:lstStyle/>
        <a:p>
          <a:endParaRPr lang="en-US"/>
        </a:p>
      </dgm:t>
    </dgm:pt>
    <dgm:pt modelId="{E2F99037-DD6C-444C-8200-8A7A20646B44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Linguagem </a:t>
          </a:r>
          <a:r>
            <a:rPr lang="pt-BR" b="0" i="0" noProof="0" dirty="0" err="1">
              <a:latin typeface="+mj-lt"/>
            </a:rPr>
            <a:t>R</a:t>
          </a:r>
          <a:r>
            <a:rPr lang="pt-BR" b="0" i="0" noProof="0" dirty="0">
              <a:latin typeface="+mj-lt"/>
            </a:rPr>
            <a:t> para este curso (</a:t>
          </a:r>
          <a:r>
            <a:rPr lang="pt-BR" b="0" i="0" noProof="0" dirty="0" err="1">
              <a:latin typeface="+mj-lt"/>
            </a:rPr>
            <a:t>B</a:t>
          </a:r>
          <a:r>
            <a:rPr lang="pt-BR" b="0" i="0" noProof="0" dirty="0">
              <a:latin typeface="+mj-lt"/>
            </a:rPr>
            <a:t>)</a:t>
          </a:r>
          <a:endParaRPr lang="pt-BR" noProof="0" dirty="0">
            <a:latin typeface="+mj-lt"/>
          </a:endParaRPr>
        </a:p>
      </dgm:t>
    </dgm:pt>
    <dgm:pt modelId="{0E183783-E209-9F4F-A70E-F492EA7BD742}" type="parTrans" cxnId="{22F1BE8A-8087-D042-8942-508C1308CD06}">
      <dgm:prSet/>
      <dgm:spPr/>
      <dgm:t>
        <a:bodyPr/>
        <a:lstStyle/>
        <a:p>
          <a:endParaRPr lang="en-US"/>
        </a:p>
      </dgm:t>
    </dgm:pt>
    <dgm:pt modelId="{1BC8B3A4-FB01-764A-8BED-6E8EB8032305}" type="sibTrans" cxnId="{22F1BE8A-8087-D042-8942-508C1308CD06}">
      <dgm:prSet/>
      <dgm:spPr/>
      <dgm:t>
        <a:bodyPr/>
        <a:lstStyle/>
        <a:p>
          <a:endParaRPr lang="en-US"/>
        </a:p>
      </dgm:t>
    </dgm:pt>
    <dgm:pt modelId="{3DC5BF48-BA14-E94E-BE3F-8FB1C3CF1B9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2 – Analise de dados</a:t>
          </a:r>
        </a:p>
      </dgm:t>
    </dgm:pt>
    <dgm:pt modelId="{66636137-4F14-C340-9E6A-C098E47B6F2F}" type="parTrans" cxnId="{2A7391BD-E933-724E-B9B1-BA636999FB1D}">
      <dgm:prSet/>
      <dgm:spPr/>
      <dgm:t>
        <a:bodyPr/>
        <a:lstStyle/>
        <a:p>
          <a:endParaRPr lang="en-US"/>
        </a:p>
      </dgm:t>
    </dgm:pt>
    <dgm:pt modelId="{E2837041-A437-774B-A318-B655203B6D90}" type="sibTrans" cxnId="{2A7391BD-E933-724E-B9B1-BA636999FB1D}">
      <dgm:prSet/>
      <dgm:spPr/>
      <dgm:t>
        <a:bodyPr/>
        <a:lstStyle/>
        <a:p>
          <a:endParaRPr lang="en-US"/>
        </a:p>
      </dgm:t>
    </dgm:pt>
    <dgm:pt modelId="{15AFFBE7-DAB1-FC45-9FC0-69BC8EFFD4BA}">
      <dgm:prSet phldrT="[Text]"/>
      <dgm:spPr/>
      <dgm:t>
        <a:bodyPr/>
        <a:lstStyle/>
        <a:p>
          <a:r>
            <a:rPr lang="pt-BR" noProof="0" dirty="0">
              <a:latin typeface="+mj-lt"/>
            </a:rPr>
            <a:t>Análises de dados em </a:t>
          </a:r>
          <a:r>
            <a:rPr lang="pt-BR" noProof="0" dirty="0" err="1">
              <a:latin typeface="+mj-lt"/>
            </a:rPr>
            <a:t>R</a:t>
          </a:r>
          <a:r>
            <a:rPr lang="pt-BR" noProof="0" dirty="0">
              <a:latin typeface="+mj-lt"/>
            </a:rPr>
            <a:t> (</a:t>
          </a:r>
          <a:r>
            <a:rPr lang="pt-BR" noProof="0" dirty="0" err="1">
              <a:latin typeface="+mj-lt"/>
            </a:rPr>
            <a:t>B</a:t>
          </a:r>
          <a:r>
            <a:rPr lang="pt-BR" noProof="0" dirty="0">
              <a:latin typeface="+mj-lt"/>
            </a:rPr>
            <a:t>)</a:t>
          </a:r>
        </a:p>
      </dgm:t>
    </dgm:pt>
    <dgm:pt modelId="{8BD24FEB-079D-DD4D-9ED0-A15F63FF9A47}" type="parTrans" cxnId="{CB125556-6806-D04F-B199-FDC2D0D9AE6D}">
      <dgm:prSet/>
      <dgm:spPr/>
      <dgm:t>
        <a:bodyPr/>
        <a:lstStyle/>
        <a:p>
          <a:endParaRPr lang="en-US"/>
        </a:p>
      </dgm:t>
    </dgm:pt>
    <dgm:pt modelId="{133DDD6A-9990-B948-8B47-3948C694B1CD}" type="sibTrans" cxnId="{CB125556-6806-D04F-B199-FDC2D0D9AE6D}">
      <dgm:prSet/>
      <dgm:spPr/>
      <dgm:t>
        <a:bodyPr/>
        <a:lstStyle/>
        <a:p>
          <a:endParaRPr lang="en-US"/>
        </a:p>
      </dgm:t>
    </dgm:pt>
    <dgm:pt modelId="{8EB3D4DA-D392-624C-ACBA-01FCEF0039D1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3 – Bases de dados disponíveis para biologia / ecologia</a:t>
          </a:r>
        </a:p>
      </dgm:t>
    </dgm:pt>
    <dgm:pt modelId="{10862054-81DB-8242-A4C6-06EAE50C713F}" type="parTrans" cxnId="{0D42DA19-A0B1-5844-A3E3-808AD29B097B}">
      <dgm:prSet/>
      <dgm:spPr/>
      <dgm:t>
        <a:bodyPr/>
        <a:lstStyle/>
        <a:p>
          <a:endParaRPr lang="en-US"/>
        </a:p>
      </dgm:t>
    </dgm:pt>
    <dgm:pt modelId="{FDBEC8E4-56A3-A844-B9B6-F6031FEBD7F8}" type="sibTrans" cxnId="{0D42DA19-A0B1-5844-A3E3-808AD29B097B}">
      <dgm:prSet/>
      <dgm:spPr/>
      <dgm:t>
        <a:bodyPr/>
        <a:lstStyle/>
        <a:p>
          <a:endParaRPr lang="en-US"/>
        </a:p>
      </dgm:t>
    </dgm:pt>
    <dgm:pt modelId="{8A555377-C05A-8846-93A1-D11E746AD7A5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Como interagir com as bases</a:t>
          </a:r>
        </a:p>
      </dgm:t>
    </dgm:pt>
    <dgm:pt modelId="{FA71FF4A-0D05-9046-8223-41581AEB7A56}" type="parTrans" cxnId="{B24B6C27-1328-D64D-82C4-A8ADB45E9BF7}">
      <dgm:prSet/>
      <dgm:spPr/>
      <dgm:t>
        <a:bodyPr/>
        <a:lstStyle/>
        <a:p>
          <a:endParaRPr lang="en-US"/>
        </a:p>
      </dgm:t>
    </dgm:pt>
    <dgm:pt modelId="{A42AF4A5-12B9-9A47-87A1-A1080AFEF41D}" type="sibTrans" cxnId="{B24B6C27-1328-D64D-82C4-A8ADB45E9BF7}">
      <dgm:prSet/>
      <dgm:spPr/>
      <dgm:t>
        <a:bodyPr/>
        <a:lstStyle/>
        <a:p>
          <a:endParaRPr lang="en-US"/>
        </a:p>
      </dgm:t>
    </dgm:pt>
    <dgm:pt modelId="{0D594C62-8F0E-D547-B5C4-5454A990423E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FE0DCDF9-B2F9-D24B-BA5F-F37FD6FA0851}" type="parTrans" cxnId="{B308C8BD-5034-E74C-8CFA-FD678506FAEA}">
      <dgm:prSet/>
      <dgm:spPr/>
      <dgm:t>
        <a:bodyPr/>
        <a:lstStyle/>
        <a:p>
          <a:endParaRPr lang="en-US"/>
        </a:p>
      </dgm:t>
    </dgm:pt>
    <dgm:pt modelId="{C6B30F07-7703-C24B-B99C-F227B6A1DD06}" type="sibTrans" cxnId="{B308C8BD-5034-E74C-8CFA-FD678506FAEA}">
      <dgm:prSet/>
      <dgm:spPr/>
      <dgm:t>
        <a:bodyPr/>
        <a:lstStyle/>
        <a:p>
          <a:endParaRPr lang="en-US"/>
        </a:p>
      </dgm:t>
    </dgm:pt>
    <dgm:pt modelId="{726FAEE0-0671-6A47-992E-19C958FAA5C0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Dia 4</a:t>
          </a:r>
        </a:p>
      </dgm:t>
    </dgm:pt>
    <dgm:pt modelId="{2F18166A-B3FC-6142-9EE6-69B7FBBE776A}" type="parTrans" cxnId="{EF28A899-EE90-804D-A835-5E18D8C75057}">
      <dgm:prSet/>
      <dgm:spPr/>
      <dgm:t>
        <a:bodyPr/>
        <a:lstStyle/>
        <a:p>
          <a:endParaRPr lang="en-US"/>
        </a:p>
      </dgm:t>
    </dgm:pt>
    <dgm:pt modelId="{5E8048C6-AB64-C744-BC71-8297C7F11082}" type="sibTrans" cxnId="{EF28A899-EE90-804D-A835-5E18D8C75057}">
      <dgm:prSet/>
      <dgm:spPr/>
      <dgm:t>
        <a:bodyPr/>
        <a:lstStyle/>
        <a:p>
          <a:endParaRPr lang="en-US"/>
        </a:p>
      </dgm:t>
    </dgm:pt>
    <dgm:pt modelId="{2D8CDDA4-D3AB-9E47-B00E-87DCAED83B87}">
      <dgm:prSet phldrT="[Text]"/>
      <dgm:spPr/>
      <dgm:t>
        <a:bodyPr/>
        <a:lstStyle/>
        <a:p>
          <a:r>
            <a:rPr lang="pt-BR" noProof="0" dirty="0">
              <a:latin typeface="+mj-lt"/>
            </a:rPr>
            <a:t>Estrutura do curso (B+J)</a:t>
          </a:r>
        </a:p>
      </dgm:t>
    </dgm:pt>
    <dgm:pt modelId="{8A7665EC-796D-A24C-A7F2-A6B6B5E0B8AA}" type="parTrans" cxnId="{6FAD4A6E-7329-6149-A025-6A4491A0D4E4}">
      <dgm:prSet/>
      <dgm:spPr/>
      <dgm:t>
        <a:bodyPr/>
        <a:lstStyle/>
        <a:p>
          <a:endParaRPr lang="en-US"/>
        </a:p>
      </dgm:t>
    </dgm:pt>
    <dgm:pt modelId="{3F2151BD-3470-9243-83B7-646636527AA1}" type="sibTrans" cxnId="{6FAD4A6E-7329-6149-A025-6A4491A0D4E4}">
      <dgm:prSet/>
      <dgm:spPr/>
      <dgm:t>
        <a:bodyPr/>
        <a:lstStyle/>
        <a:p>
          <a:endParaRPr lang="en-US"/>
        </a:p>
      </dgm:t>
    </dgm:pt>
    <dgm:pt modelId="{9B3E5AEA-B70D-D64C-8C1D-10A6FB51ABAC}">
      <dgm:prSet phldrT="[Text]"/>
      <dgm:spPr/>
      <dgm:t>
        <a:bodyPr/>
        <a:lstStyle/>
        <a:p>
          <a:r>
            <a:rPr lang="pt-BR" noProof="0" dirty="0">
              <a:latin typeface="+mj-lt"/>
            </a:rPr>
            <a:t>Download de dados ambientais e de ocorrência</a:t>
          </a:r>
        </a:p>
      </dgm:t>
    </dgm:pt>
    <dgm:pt modelId="{1495C82C-8764-6441-89E2-F327E9C03D4B}" type="parTrans" cxnId="{E9BE94A7-DA39-C840-9B01-6DBE523708CD}">
      <dgm:prSet/>
      <dgm:spPr/>
      <dgm:t>
        <a:bodyPr/>
        <a:lstStyle/>
        <a:p>
          <a:endParaRPr lang="en-US"/>
        </a:p>
      </dgm:t>
    </dgm:pt>
    <dgm:pt modelId="{1DA55D21-382C-1F4A-9B46-B7D18EC4F32F}" type="sibTrans" cxnId="{E9BE94A7-DA39-C840-9B01-6DBE523708CD}">
      <dgm:prSet/>
      <dgm:spPr/>
      <dgm:t>
        <a:bodyPr/>
        <a:lstStyle/>
        <a:p>
          <a:endParaRPr lang="en-US"/>
        </a:p>
      </dgm:t>
    </dgm:pt>
    <dgm:pt modelId="{11C2A335-66EC-CF42-965A-816D0E00DA7F}">
      <dgm:prSet phldrT="[Text]"/>
      <dgm:spPr/>
      <dgm:t>
        <a:bodyPr/>
        <a:lstStyle/>
        <a:p>
          <a:r>
            <a:rPr lang="pt-BR" noProof="0" dirty="0">
              <a:latin typeface="+mj-lt"/>
            </a:rPr>
            <a:t>Introdução a </a:t>
          </a:r>
          <a:r>
            <a:rPr lang="pt-BR" noProof="0" dirty="0" err="1">
              <a:latin typeface="+mj-lt"/>
            </a:rPr>
            <a:t>Rmarkdown</a:t>
          </a:r>
          <a:r>
            <a:rPr lang="pt-BR" noProof="0" dirty="0">
              <a:latin typeface="+mj-lt"/>
            </a:rPr>
            <a:t> (?)</a:t>
          </a:r>
        </a:p>
      </dgm:t>
    </dgm:pt>
    <dgm:pt modelId="{510801A3-F1C9-2247-B4A2-D7B920ABBEF4}" type="parTrans" cxnId="{9BCC25E3-F2F1-0541-889E-C9E13EE2DC87}">
      <dgm:prSet/>
      <dgm:spPr/>
      <dgm:t>
        <a:bodyPr/>
        <a:lstStyle/>
        <a:p>
          <a:endParaRPr lang="en-US"/>
        </a:p>
      </dgm:t>
    </dgm:pt>
    <dgm:pt modelId="{BAFB61BC-61BC-ED48-AE80-0EAB47B7080C}" type="sibTrans" cxnId="{9BCC25E3-F2F1-0541-889E-C9E13EE2DC87}">
      <dgm:prSet/>
      <dgm:spPr/>
      <dgm:t>
        <a:bodyPr/>
        <a:lstStyle/>
        <a:p>
          <a:endParaRPr lang="en-US"/>
        </a:p>
      </dgm:t>
    </dgm:pt>
    <dgm:pt modelId="{9794766A-8C01-0E48-91EA-38B71167FB12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Preparação</a:t>
          </a:r>
          <a:r>
            <a:rPr lang="pt-BR" noProof="0" dirty="0">
              <a:latin typeface="+mj-lt"/>
            </a:rPr>
            <a:t> de dados para MDE</a:t>
          </a:r>
        </a:p>
      </dgm:t>
    </dgm:pt>
    <dgm:pt modelId="{D5ED0948-3692-0F48-8054-F38A33146C84}" type="parTrans" cxnId="{A0DBB09D-7EDD-1148-9333-DCE4C93BA9D7}">
      <dgm:prSet/>
      <dgm:spPr/>
      <dgm:t>
        <a:bodyPr/>
        <a:lstStyle/>
        <a:p>
          <a:endParaRPr lang="en-US"/>
        </a:p>
      </dgm:t>
    </dgm:pt>
    <dgm:pt modelId="{AD5BA8C9-50EC-8149-9EB8-8BC88A3B2CED}" type="sibTrans" cxnId="{A0DBB09D-7EDD-1148-9333-DCE4C93BA9D7}">
      <dgm:prSet/>
      <dgm:spPr/>
      <dgm:t>
        <a:bodyPr/>
        <a:lstStyle/>
        <a:p>
          <a:endParaRPr lang="en-US"/>
        </a:p>
      </dgm:t>
    </dgm:pt>
    <dgm:pt modelId="{60F038A9-D549-3F47-9C60-952B3F373EAE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9334ABF3-FD4B-7441-9DAA-A87EBE87EC64}" type="parTrans" cxnId="{045B70CB-FAA3-5D4D-B883-45F63E7E3F92}">
      <dgm:prSet/>
      <dgm:spPr/>
      <dgm:t>
        <a:bodyPr/>
        <a:lstStyle/>
        <a:p>
          <a:endParaRPr lang="en-US"/>
        </a:p>
      </dgm:t>
    </dgm:pt>
    <dgm:pt modelId="{9615906F-4BE0-2C47-B238-AFB062BC6D7D}" type="sibTrans" cxnId="{045B70CB-FAA3-5D4D-B883-45F63E7E3F92}">
      <dgm:prSet/>
      <dgm:spPr/>
      <dgm:t>
        <a:bodyPr/>
        <a:lstStyle/>
        <a:p>
          <a:endParaRPr lang="en-US"/>
        </a:p>
      </dgm:t>
    </dgm:pt>
    <dgm:pt modelId="{FD5B6DB0-8903-9A41-987A-7619C3A6D6F4}">
      <dgm:prSet/>
      <dgm:spPr/>
      <dgm:t>
        <a:bodyPr/>
        <a:lstStyle/>
        <a:p>
          <a:r>
            <a:rPr lang="pt-BR" noProof="0" dirty="0">
              <a:latin typeface="+mj-lt"/>
            </a:rPr>
            <a:t>“troubleshoot” e apresentação de resultados</a:t>
          </a:r>
        </a:p>
      </dgm:t>
    </dgm:pt>
    <dgm:pt modelId="{0C5AD9DB-07F0-E44E-9A6E-114F0755E04E}" type="parTrans" cxnId="{2ED8D059-9856-FF46-BDDB-282375D96933}">
      <dgm:prSet/>
      <dgm:spPr/>
      <dgm:t>
        <a:bodyPr/>
        <a:lstStyle/>
        <a:p>
          <a:endParaRPr lang="en-US"/>
        </a:p>
      </dgm:t>
    </dgm:pt>
    <dgm:pt modelId="{69BBBF78-3A94-2E43-83D7-80F5241431D3}" type="sibTrans" cxnId="{2ED8D059-9856-FF46-BDDB-282375D96933}">
      <dgm:prSet/>
      <dgm:spPr/>
      <dgm:t>
        <a:bodyPr/>
        <a:lstStyle/>
        <a:p>
          <a:endParaRPr lang="en-US"/>
        </a:p>
      </dgm:t>
    </dgm:pt>
    <dgm:pt modelId="{960A4DE7-D040-C34C-BDE1-053507B5D5FA}">
      <dgm:prSet phldrT="[Text]"/>
      <dgm:spPr/>
      <dgm:t>
        <a:bodyPr/>
        <a:lstStyle/>
        <a:p>
          <a:endParaRPr lang="pt-BR" noProof="0" dirty="0">
            <a:latin typeface="+mj-lt"/>
          </a:endParaRPr>
        </a:p>
      </dgm:t>
    </dgm:pt>
    <dgm:pt modelId="{E0587E6D-63CC-8243-A87A-C082692CF03E}" type="parTrans" cxnId="{9DCBD597-D7C6-BB40-BBA9-AAA3815FF3ED}">
      <dgm:prSet/>
      <dgm:spPr/>
      <dgm:t>
        <a:bodyPr/>
        <a:lstStyle/>
        <a:p>
          <a:endParaRPr lang="en-US"/>
        </a:p>
      </dgm:t>
    </dgm:pt>
    <dgm:pt modelId="{D44503DF-7CCD-BB4A-9CB0-CA3BBA4B79F3}" type="sibTrans" cxnId="{9DCBD597-D7C6-BB40-BBA9-AAA3815FF3ED}">
      <dgm:prSet/>
      <dgm:spPr/>
      <dgm:t>
        <a:bodyPr/>
        <a:lstStyle/>
        <a:p>
          <a:endParaRPr lang="en-US"/>
        </a:p>
      </dgm:t>
    </dgm:pt>
    <dgm:pt modelId="{BE02F444-75AD-2A42-8E17-160D7AAD2ABE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Modelos de MEM</a:t>
          </a:r>
          <a:endParaRPr lang="pt-BR" noProof="0" dirty="0">
            <a:latin typeface="+mj-lt"/>
          </a:endParaRPr>
        </a:p>
      </dgm:t>
    </dgm:pt>
    <dgm:pt modelId="{24F19D2C-B734-2F47-8CCD-52020F2FC386}" type="parTrans" cxnId="{A7FCF36E-B789-9243-912F-8A3BD6435061}">
      <dgm:prSet/>
      <dgm:spPr/>
      <dgm:t>
        <a:bodyPr/>
        <a:lstStyle/>
        <a:p>
          <a:endParaRPr lang="en-US"/>
        </a:p>
      </dgm:t>
    </dgm:pt>
    <dgm:pt modelId="{D5BFEAEF-6E75-DD46-97B0-38532E467148}" type="sibTrans" cxnId="{A7FCF36E-B789-9243-912F-8A3BD6435061}">
      <dgm:prSet/>
      <dgm:spPr/>
      <dgm:t>
        <a:bodyPr/>
        <a:lstStyle/>
        <a:p>
          <a:endParaRPr lang="en-US"/>
        </a:p>
      </dgm:t>
    </dgm:pt>
    <dgm:pt modelId="{9A9CBCCD-57D6-6049-97A4-2D69B1D04227}">
      <dgm:prSet/>
      <dgm:spPr/>
      <dgm:t>
        <a:bodyPr/>
        <a:lstStyle/>
        <a:p>
          <a:endParaRPr lang="pt-BR" b="0" i="0" noProof="0" dirty="0">
            <a:latin typeface="+mj-lt"/>
          </a:endParaRPr>
        </a:p>
      </dgm:t>
    </dgm:pt>
    <dgm:pt modelId="{77709DF4-EF9D-1A4D-9774-B1816260482D}" type="parTrans" cxnId="{4E85FED1-BB96-FD4E-951B-9804DE3F60AF}">
      <dgm:prSet/>
      <dgm:spPr/>
      <dgm:t>
        <a:bodyPr/>
        <a:lstStyle/>
        <a:p>
          <a:endParaRPr lang="en-US"/>
        </a:p>
      </dgm:t>
    </dgm:pt>
    <dgm:pt modelId="{D7366BFB-E631-D74B-9BCC-B7D13F503B00}" type="sibTrans" cxnId="{4E85FED1-BB96-FD4E-951B-9804DE3F60AF}">
      <dgm:prSet/>
      <dgm:spPr/>
      <dgm:t>
        <a:bodyPr/>
        <a:lstStyle/>
        <a:p>
          <a:endParaRPr lang="en-US"/>
        </a:p>
      </dgm:t>
    </dgm:pt>
    <dgm:pt modelId="{DE1CDDE1-B268-7548-8985-61F74E9269E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Limpeza de dados de ocorrência </a:t>
          </a:r>
        </a:p>
      </dgm:t>
    </dgm:pt>
    <dgm:pt modelId="{6D7F318D-F80C-6845-9578-A6979BF57975}" type="parTrans" cxnId="{F03D22A0-61F8-9949-94DF-881B03906FB0}">
      <dgm:prSet/>
      <dgm:spPr/>
      <dgm:t>
        <a:bodyPr/>
        <a:lstStyle/>
        <a:p>
          <a:endParaRPr lang="en-US"/>
        </a:p>
      </dgm:t>
    </dgm:pt>
    <dgm:pt modelId="{1FC01AD1-4FC9-074B-B42A-F4B832EDFC4D}" type="sibTrans" cxnId="{F03D22A0-61F8-9949-94DF-881B03906FB0}">
      <dgm:prSet/>
      <dgm:spPr/>
      <dgm:t>
        <a:bodyPr/>
        <a:lstStyle/>
        <a:p>
          <a:endParaRPr lang="en-US"/>
        </a:p>
      </dgm:t>
    </dgm:pt>
    <dgm:pt modelId="{9660AFDC-9955-D145-AA07-BA322E204FF1}">
      <dgm:prSet phldrT="[Text]"/>
      <dgm:spPr/>
      <dgm:t>
        <a:bodyPr/>
        <a:lstStyle/>
        <a:p>
          <a:r>
            <a:rPr lang="pt-BR" b="0" i="0" noProof="0" dirty="0">
              <a:latin typeface="+mj-lt"/>
            </a:rPr>
            <a:t>Introdução à GitHub (J)</a:t>
          </a:r>
          <a:endParaRPr lang="pt-BR" noProof="0" dirty="0">
            <a:latin typeface="+mj-lt"/>
          </a:endParaRPr>
        </a:p>
      </dgm:t>
    </dgm:pt>
    <dgm:pt modelId="{A6C1C37F-5C64-984E-AAAF-AF823D71741C}" type="parTrans" cxnId="{F0670E2E-14D5-9F47-B6F9-DC9C974B0604}">
      <dgm:prSet/>
      <dgm:spPr/>
      <dgm:t>
        <a:bodyPr/>
        <a:lstStyle/>
        <a:p>
          <a:endParaRPr lang="en-US"/>
        </a:p>
      </dgm:t>
    </dgm:pt>
    <dgm:pt modelId="{B4E61655-3402-CD4D-86CF-CD333176EE4F}" type="sibTrans" cxnId="{F0670E2E-14D5-9F47-B6F9-DC9C974B0604}">
      <dgm:prSet/>
      <dgm:spPr/>
      <dgm:t>
        <a:bodyPr/>
        <a:lstStyle/>
        <a:p>
          <a:endParaRPr lang="en-US"/>
        </a:p>
      </dgm:t>
    </dgm:pt>
    <dgm:pt modelId="{9BCFE93D-6E84-5B41-801F-56F19DAAF022}">
      <dgm:prSet phldrT="[Text]"/>
      <dgm:spPr/>
      <dgm:t>
        <a:bodyPr/>
        <a:lstStyle/>
        <a:p>
          <a:r>
            <a:rPr lang="pt-BR" noProof="0" dirty="0">
              <a:latin typeface="+mj-lt"/>
            </a:rPr>
            <a:t>Construindo mapas em </a:t>
          </a:r>
          <a:r>
            <a:rPr lang="pt-BR" noProof="0" dirty="0" err="1">
              <a:latin typeface="+mj-lt"/>
            </a:rPr>
            <a:t>R</a:t>
          </a:r>
          <a:r>
            <a:rPr lang="pt-BR" noProof="0" dirty="0">
              <a:latin typeface="+mj-lt"/>
            </a:rPr>
            <a:t> (J)</a:t>
          </a:r>
        </a:p>
      </dgm:t>
    </dgm:pt>
    <dgm:pt modelId="{27A58515-4A87-C74B-9454-6E1124391473}" type="sibTrans" cxnId="{002F695F-F451-1A4B-AAE9-1AD10E9C53BC}">
      <dgm:prSet/>
      <dgm:spPr/>
      <dgm:t>
        <a:bodyPr/>
        <a:lstStyle/>
        <a:p>
          <a:endParaRPr lang="en-US"/>
        </a:p>
      </dgm:t>
    </dgm:pt>
    <dgm:pt modelId="{46E92058-9D74-764A-9EFC-E66B9D8CC71B}" type="parTrans" cxnId="{002F695F-F451-1A4B-AAE9-1AD10E9C53BC}">
      <dgm:prSet/>
      <dgm:spPr/>
      <dgm:t>
        <a:bodyPr/>
        <a:lstStyle/>
        <a:p>
          <a:endParaRPr lang="en-US"/>
        </a:p>
      </dgm:t>
    </dgm:pt>
    <dgm:pt modelId="{DCBBD6ED-E7E2-E641-94EA-3B38CC6CF4A5}" type="pres">
      <dgm:prSet presAssocID="{C8661A6B-810B-1E4B-B1CC-141DE757B849}" presName="Name0" presStyleCnt="0">
        <dgm:presLayoutVars>
          <dgm:dir/>
          <dgm:animLvl val="lvl"/>
          <dgm:resizeHandles val="exact"/>
        </dgm:presLayoutVars>
      </dgm:prSet>
      <dgm:spPr/>
    </dgm:pt>
    <dgm:pt modelId="{9F03E44B-F21C-A74E-8366-EA8D85CC04EA}" type="pres">
      <dgm:prSet presAssocID="{2C0A458E-41E7-0749-B5F3-B87B657B2C46}" presName="composite" presStyleCnt="0"/>
      <dgm:spPr/>
    </dgm:pt>
    <dgm:pt modelId="{25F78C9F-B521-2441-8888-89EBACCB579C}" type="pres">
      <dgm:prSet presAssocID="{2C0A458E-41E7-0749-B5F3-B87B657B2C4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85479BA-39C3-B44C-8F28-84A809FAA5A1}" type="pres">
      <dgm:prSet presAssocID="{2C0A458E-41E7-0749-B5F3-B87B657B2C46}" presName="desTx" presStyleLbl="alignAccFollowNode1" presStyleIdx="0" presStyleCnt="5">
        <dgm:presLayoutVars>
          <dgm:bulletEnabled val="1"/>
        </dgm:presLayoutVars>
      </dgm:prSet>
      <dgm:spPr/>
    </dgm:pt>
    <dgm:pt modelId="{B327CB47-6E17-5948-874C-31D0E69A2BEE}" type="pres">
      <dgm:prSet presAssocID="{B575B920-FFFA-344C-81D6-148E999212A2}" presName="space" presStyleCnt="0"/>
      <dgm:spPr/>
    </dgm:pt>
    <dgm:pt modelId="{B0361455-4C67-A348-84CC-4DB981780CB0}" type="pres">
      <dgm:prSet presAssocID="{3DC5BF48-BA14-E94E-BE3F-8FB1C3CF1B90}" presName="composite" presStyleCnt="0"/>
      <dgm:spPr/>
    </dgm:pt>
    <dgm:pt modelId="{ECE4CE78-598F-7349-8860-765FB74D8A57}" type="pres">
      <dgm:prSet presAssocID="{3DC5BF48-BA14-E94E-BE3F-8FB1C3CF1B9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D81468D-FAD2-994B-B911-D934DCB70CA1}" type="pres">
      <dgm:prSet presAssocID="{3DC5BF48-BA14-E94E-BE3F-8FB1C3CF1B90}" presName="desTx" presStyleLbl="alignAccFollowNode1" presStyleIdx="1" presStyleCnt="5">
        <dgm:presLayoutVars>
          <dgm:bulletEnabled val="1"/>
        </dgm:presLayoutVars>
      </dgm:prSet>
      <dgm:spPr/>
    </dgm:pt>
    <dgm:pt modelId="{B8F785C1-DBB7-B746-B4C6-AE6279F67232}" type="pres">
      <dgm:prSet presAssocID="{E2837041-A437-774B-A318-B655203B6D90}" presName="space" presStyleCnt="0"/>
      <dgm:spPr/>
    </dgm:pt>
    <dgm:pt modelId="{EDAB0CC8-07A5-C14A-B167-E7E846A02891}" type="pres">
      <dgm:prSet presAssocID="{8EB3D4DA-D392-624C-ACBA-01FCEF0039D1}" presName="composite" presStyleCnt="0"/>
      <dgm:spPr/>
    </dgm:pt>
    <dgm:pt modelId="{ADACA0E1-9830-504A-819D-FA1ACF8A190B}" type="pres">
      <dgm:prSet presAssocID="{8EB3D4DA-D392-624C-ACBA-01FCEF0039D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20D095F7-62F7-7748-B677-217EAF898924}" type="pres">
      <dgm:prSet presAssocID="{8EB3D4DA-D392-624C-ACBA-01FCEF0039D1}" presName="desTx" presStyleLbl="alignAccFollowNode1" presStyleIdx="2" presStyleCnt="5">
        <dgm:presLayoutVars>
          <dgm:bulletEnabled val="1"/>
        </dgm:presLayoutVars>
      </dgm:prSet>
      <dgm:spPr/>
    </dgm:pt>
    <dgm:pt modelId="{285CB6E8-F646-3048-87C1-F07CFEEBEBDC}" type="pres">
      <dgm:prSet presAssocID="{FDBEC8E4-56A3-A844-B9B6-F6031FEBD7F8}" presName="space" presStyleCnt="0"/>
      <dgm:spPr/>
    </dgm:pt>
    <dgm:pt modelId="{D4A68FFC-D161-B841-9B79-3C4ADC9FD87B}" type="pres">
      <dgm:prSet presAssocID="{0D594C62-8F0E-D547-B5C4-5454A990423E}" presName="composite" presStyleCnt="0"/>
      <dgm:spPr/>
    </dgm:pt>
    <dgm:pt modelId="{4B864F2B-A171-CA4C-8EC7-98380C9D7AAC}" type="pres">
      <dgm:prSet presAssocID="{0D594C62-8F0E-D547-B5C4-5454A990423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17F9704-C5B9-1648-98CF-94F97120C572}" type="pres">
      <dgm:prSet presAssocID="{0D594C62-8F0E-D547-B5C4-5454A990423E}" presName="desTx" presStyleLbl="alignAccFollowNode1" presStyleIdx="3" presStyleCnt="5">
        <dgm:presLayoutVars>
          <dgm:bulletEnabled val="1"/>
        </dgm:presLayoutVars>
      </dgm:prSet>
      <dgm:spPr/>
    </dgm:pt>
    <dgm:pt modelId="{60BC2F4A-0F98-314D-8F14-6A231276C546}" type="pres">
      <dgm:prSet presAssocID="{C6B30F07-7703-C24B-B99C-F227B6A1DD06}" presName="space" presStyleCnt="0"/>
      <dgm:spPr/>
    </dgm:pt>
    <dgm:pt modelId="{ACDBA776-2E3E-6B4A-9C03-B041262436DF}" type="pres">
      <dgm:prSet presAssocID="{726FAEE0-0671-6A47-992E-19C958FAA5C0}" presName="composite" presStyleCnt="0"/>
      <dgm:spPr/>
    </dgm:pt>
    <dgm:pt modelId="{3D66253D-95FC-7548-B49C-8D3767F33B71}" type="pres">
      <dgm:prSet presAssocID="{726FAEE0-0671-6A47-992E-19C958FAA5C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C72DD71-135D-9842-880A-888477FED38E}" type="pres">
      <dgm:prSet presAssocID="{726FAEE0-0671-6A47-992E-19C958FAA5C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5E0E600-20DE-2A40-8E81-8B907B1030A6}" type="presOf" srcId="{2D8CDDA4-D3AB-9E47-B00E-87DCAED83B87}" destId="{A85479BA-39C3-B44C-8F28-84A809FAA5A1}" srcOrd="0" destOrd="0" presId="urn:microsoft.com/office/officeart/2005/8/layout/hList1"/>
    <dgm:cxn modelId="{D61FA604-1C4A-7340-94AD-0D0E57B936BC}" type="presOf" srcId="{DE1CDDE1-B268-7548-8985-61F74E9269E2}" destId="{20D095F7-62F7-7748-B677-217EAF898924}" srcOrd="0" destOrd="2" presId="urn:microsoft.com/office/officeart/2005/8/layout/hList1"/>
    <dgm:cxn modelId="{0D42DA19-A0B1-5844-A3E3-808AD29B097B}" srcId="{C8661A6B-810B-1E4B-B1CC-141DE757B849}" destId="{8EB3D4DA-D392-624C-ACBA-01FCEF0039D1}" srcOrd="2" destOrd="0" parTransId="{10862054-81DB-8242-A4C6-06EAE50C713F}" sibTransId="{FDBEC8E4-56A3-A844-B9B6-F6031FEBD7F8}"/>
    <dgm:cxn modelId="{F6CFB626-0E56-0B44-8EF2-464372C4762C}" type="presOf" srcId="{9794766A-8C01-0E48-91EA-38B71167FB12}" destId="{617F9704-C5B9-1648-98CF-94F97120C572}" srcOrd="0" destOrd="0" presId="urn:microsoft.com/office/officeart/2005/8/layout/hList1"/>
    <dgm:cxn modelId="{B24B6C27-1328-D64D-82C4-A8ADB45E9BF7}" srcId="{8EB3D4DA-D392-624C-ACBA-01FCEF0039D1}" destId="{8A555377-C05A-8846-93A1-D11E746AD7A5}" srcOrd="0" destOrd="0" parTransId="{FA71FF4A-0D05-9046-8223-41581AEB7A56}" sibTransId="{A42AF4A5-12B9-9A47-87A1-A1080AFEF41D}"/>
    <dgm:cxn modelId="{F0670E2E-14D5-9F47-B6F9-DC9C974B0604}" srcId="{2C0A458E-41E7-0749-B5F3-B87B657B2C46}" destId="{9660AFDC-9955-D145-AA07-BA322E204FF1}" srcOrd="2" destOrd="0" parTransId="{A6C1C37F-5C64-984E-AAAF-AF823D71741C}" sibTransId="{B4E61655-3402-CD4D-86CF-CD333176EE4F}"/>
    <dgm:cxn modelId="{77D2A235-EBAF-6F4A-B52D-E4EFBB604EFE}" type="presOf" srcId="{3DC5BF48-BA14-E94E-BE3F-8FB1C3CF1B90}" destId="{ECE4CE78-598F-7349-8860-765FB74D8A57}" srcOrd="0" destOrd="0" presId="urn:microsoft.com/office/officeart/2005/8/layout/hList1"/>
    <dgm:cxn modelId="{2759DD43-1160-1044-A393-4DA743613C0C}" type="presOf" srcId="{8A555377-C05A-8846-93A1-D11E746AD7A5}" destId="{20D095F7-62F7-7748-B677-217EAF898924}" srcOrd="0" destOrd="0" presId="urn:microsoft.com/office/officeart/2005/8/layout/hList1"/>
    <dgm:cxn modelId="{D838BC4F-8976-BD43-9465-5620F7EAB015}" type="presOf" srcId="{C8661A6B-810B-1E4B-B1CC-141DE757B849}" destId="{DCBBD6ED-E7E2-E641-94EA-3B38CC6CF4A5}" srcOrd="0" destOrd="0" presId="urn:microsoft.com/office/officeart/2005/8/layout/hList1"/>
    <dgm:cxn modelId="{CB125556-6806-D04F-B199-FDC2D0D9AE6D}" srcId="{3DC5BF48-BA14-E94E-BE3F-8FB1C3CF1B90}" destId="{15AFFBE7-DAB1-FC45-9FC0-69BC8EFFD4BA}" srcOrd="0" destOrd="0" parTransId="{8BD24FEB-079D-DD4D-9ED0-A15F63FF9A47}" sibTransId="{133DDD6A-9990-B948-8B47-3948C694B1CD}"/>
    <dgm:cxn modelId="{2ED8D059-9856-FF46-BDDB-282375D96933}" srcId="{726FAEE0-0671-6A47-992E-19C958FAA5C0}" destId="{FD5B6DB0-8903-9A41-987A-7619C3A6D6F4}" srcOrd="0" destOrd="0" parTransId="{0C5AD9DB-07F0-E44E-9A6E-114F0755E04E}" sibTransId="{69BBBF78-3A94-2E43-83D7-80F5241431D3}"/>
    <dgm:cxn modelId="{002F695F-F451-1A4B-AAE9-1AD10E9C53BC}" srcId="{3DC5BF48-BA14-E94E-BE3F-8FB1C3CF1B90}" destId="{9BCFE93D-6E84-5B41-801F-56F19DAAF022}" srcOrd="1" destOrd="0" parTransId="{46E92058-9D74-764A-9EFC-E66B9D8CC71B}" sibTransId="{27A58515-4A87-C74B-9454-6E1124391473}"/>
    <dgm:cxn modelId="{6FAD4A6E-7329-6149-A025-6A4491A0D4E4}" srcId="{2C0A458E-41E7-0749-B5F3-B87B657B2C46}" destId="{2D8CDDA4-D3AB-9E47-B00E-87DCAED83B87}" srcOrd="0" destOrd="0" parTransId="{8A7665EC-796D-A24C-A7F2-A6B6B5E0B8AA}" sibTransId="{3F2151BD-3470-9243-83B7-646636527AA1}"/>
    <dgm:cxn modelId="{A7FCF36E-B789-9243-912F-8A3BD6435061}" srcId="{0D594C62-8F0E-D547-B5C4-5454A990423E}" destId="{BE02F444-75AD-2A42-8E17-160D7AAD2ABE}" srcOrd="1" destOrd="0" parTransId="{24F19D2C-B734-2F47-8CCD-52020F2FC386}" sibTransId="{D5BFEAEF-6E75-DD46-97B0-38532E467148}"/>
    <dgm:cxn modelId="{05A24B7B-0A7A-D941-8899-E41721BD8E08}" type="presOf" srcId="{E2F99037-DD6C-444C-8200-8A7A20646B44}" destId="{A85479BA-39C3-B44C-8F28-84A809FAA5A1}" srcOrd="0" destOrd="1" presId="urn:microsoft.com/office/officeart/2005/8/layout/hList1"/>
    <dgm:cxn modelId="{7604DC7D-D5E0-9C4D-8786-9C0215029E69}" srcId="{C8661A6B-810B-1E4B-B1CC-141DE757B849}" destId="{2C0A458E-41E7-0749-B5F3-B87B657B2C46}" srcOrd="0" destOrd="0" parTransId="{85DFE8F1-77A0-D149-A78B-A94463996F28}" sibTransId="{B575B920-FFFA-344C-81D6-148E999212A2}"/>
    <dgm:cxn modelId="{C8720D7E-F463-3F4D-A842-D768FCF58084}" type="presOf" srcId="{9BCFE93D-6E84-5B41-801F-56F19DAAF022}" destId="{DD81468D-FAD2-994B-B911-D934DCB70CA1}" srcOrd="0" destOrd="1" presId="urn:microsoft.com/office/officeart/2005/8/layout/hList1"/>
    <dgm:cxn modelId="{22F1BE8A-8087-D042-8942-508C1308CD06}" srcId="{2C0A458E-41E7-0749-B5F3-B87B657B2C46}" destId="{E2F99037-DD6C-444C-8200-8A7A20646B44}" srcOrd="1" destOrd="0" parTransId="{0E183783-E209-9F4F-A70E-F492EA7BD742}" sibTransId="{1BC8B3A4-FB01-764A-8BED-6E8EB8032305}"/>
    <dgm:cxn modelId="{68B3B68C-44FE-3D44-97BB-6B651DFB92A1}" type="presOf" srcId="{BE02F444-75AD-2A42-8E17-160D7AAD2ABE}" destId="{617F9704-C5B9-1648-98CF-94F97120C572}" srcOrd="0" destOrd="1" presId="urn:microsoft.com/office/officeart/2005/8/layout/hList1"/>
    <dgm:cxn modelId="{9C499E8F-780B-D84A-A972-D83685A19282}" type="presOf" srcId="{15AFFBE7-DAB1-FC45-9FC0-69BC8EFFD4BA}" destId="{DD81468D-FAD2-994B-B911-D934DCB70CA1}" srcOrd="0" destOrd="0" presId="urn:microsoft.com/office/officeart/2005/8/layout/hList1"/>
    <dgm:cxn modelId="{E8165391-402A-7348-93C1-E044107B9AF2}" type="presOf" srcId="{0D594C62-8F0E-D547-B5C4-5454A990423E}" destId="{4B864F2B-A171-CA4C-8EC7-98380C9D7AAC}" srcOrd="0" destOrd="0" presId="urn:microsoft.com/office/officeart/2005/8/layout/hList1"/>
    <dgm:cxn modelId="{B414F291-BE96-F747-AFF7-540311917CA3}" type="presOf" srcId="{11C2A335-66EC-CF42-965A-816D0E00DA7F}" destId="{A85479BA-39C3-B44C-8F28-84A809FAA5A1}" srcOrd="0" destOrd="3" presId="urn:microsoft.com/office/officeart/2005/8/layout/hList1"/>
    <dgm:cxn modelId="{15CE1192-BA53-964B-9F08-908393A01D2E}" type="presOf" srcId="{9660AFDC-9955-D145-AA07-BA322E204FF1}" destId="{A85479BA-39C3-B44C-8F28-84A809FAA5A1}" srcOrd="0" destOrd="2" presId="urn:microsoft.com/office/officeart/2005/8/layout/hList1"/>
    <dgm:cxn modelId="{9DCBD597-D7C6-BB40-BBA9-AAA3815FF3ED}" srcId="{0D594C62-8F0E-D547-B5C4-5454A990423E}" destId="{960A4DE7-D040-C34C-BDE1-053507B5D5FA}" srcOrd="3" destOrd="0" parTransId="{E0587E6D-63CC-8243-A87A-C082692CF03E}" sibTransId="{D44503DF-7CCD-BB4A-9CB0-CA3BBA4B79F3}"/>
    <dgm:cxn modelId="{EF28A899-EE90-804D-A835-5E18D8C75057}" srcId="{C8661A6B-810B-1E4B-B1CC-141DE757B849}" destId="{726FAEE0-0671-6A47-992E-19C958FAA5C0}" srcOrd="4" destOrd="0" parTransId="{2F18166A-B3FC-6142-9EE6-69B7FBBE776A}" sibTransId="{5E8048C6-AB64-C744-BC71-8297C7F11082}"/>
    <dgm:cxn modelId="{A0DBB09D-7EDD-1148-9333-DCE4C93BA9D7}" srcId="{0D594C62-8F0E-D547-B5C4-5454A990423E}" destId="{9794766A-8C01-0E48-91EA-38B71167FB12}" srcOrd="0" destOrd="0" parTransId="{D5ED0948-3692-0F48-8054-F38A33146C84}" sibTransId="{AD5BA8C9-50EC-8149-9EB8-8BC88A3B2CED}"/>
    <dgm:cxn modelId="{F03D22A0-61F8-9949-94DF-881B03906FB0}" srcId="{8EB3D4DA-D392-624C-ACBA-01FCEF0039D1}" destId="{DE1CDDE1-B268-7548-8985-61F74E9269E2}" srcOrd="2" destOrd="0" parTransId="{6D7F318D-F80C-6845-9578-A6979BF57975}" sibTransId="{1FC01AD1-4FC9-074B-B42A-F4B832EDFC4D}"/>
    <dgm:cxn modelId="{ECAF81A3-ACA0-3649-9D30-242B00837DB5}" type="presOf" srcId="{8EB3D4DA-D392-624C-ACBA-01FCEF0039D1}" destId="{ADACA0E1-9830-504A-819D-FA1ACF8A190B}" srcOrd="0" destOrd="0" presId="urn:microsoft.com/office/officeart/2005/8/layout/hList1"/>
    <dgm:cxn modelId="{E9BE94A7-DA39-C840-9B01-6DBE523708CD}" srcId="{8EB3D4DA-D392-624C-ACBA-01FCEF0039D1}" destId="{9B3E5AEA-B70D-D64C-8C1D-10A6FB51ABAC}" srcOrd="1" destOrd="0" parTransId="{1495C82C-8764-6441-89E2-F327E9C03D4B}" sibTransId="{1DA55D21-382C-1F4A-9B46-B7D18EC4F32F}"/>
    <dgm:cxn modelId="{481898B3-7418-894E-A791-4F84721C1A3C}" type="presOf" srcId="{2C0A458E-41E7-0749-B5F3-B87B657B2C46}" destId="{25F78C9F-B521-2441-8888-89EBACCB579C}" srcOrd="0" destOrd="0" presId="urn:microsoft.com/office/officeart/2005/8/layout/hList1"/>
    <dgm:cxn modelId="{F830BBB5-4B41-074F-85B1-93632C832A8E}" type="presOf" srcId="{9B3E5AEA-B70D-D64C-8C1D-10A6FB51ABAC}" destId="{20D095F7-62F7-7748-B677-217EAF898924}" srcOrd="0" destOrd="1" presId="urn:microsoft.com/office/officeart/2005/8/layout/hList1"/>
    <dgm:cxn modelId="{2A7391BD-E933-724E-B9B1-BA636999FB1D}" srcId="{C8661A6B-810B-1E4B-B1CC-141DE757B849}" destId="{3DC5BF48-BA14-E94E-BE3F-8FB1C3CF1B90}" srcOrd="1" destOrd="0" parTransId="{66636137-4F14-C340-9E6A-C098E47B6F2F}" sibTransId="{E2837041-A437-774B-A318-B655203B6D90}"/>
    <dgm:cxn modelId="{B308C8BD-5034-E74C-8CFA-FD678506FAEA}" srcId="{C8661A6B-810B-1E4B-B1CC-141DE757B849}" destId="{0D594C62-8F0E-D547-B5C4-5454A990423E}" srcOrd="3" destOrd="0" parTransId="{FE0DCDF9-B2F9-D24B-BA5F-F37FD6FA0851}" sibTransId="{C6B30F07-7703-C24B-B99C-F227B6A1DD06}"/>
    <dgm:cxn modelId="{1E5F0CCA-8CF7-3145-9F8A-F2D6CF258F45}" type="presOf" srcId="{726FAEE0-0671-6A47-992E-19C958FAA5C0}" destId="{3D66253D-95FC-7548-B49C-8D3767F33B71}" srcOrd="0" destOrd="0" presId="urn:microsoft.com/office/officeart/2005/8/layout/hList1"/>
    <dgm:cxn modelId="{045B70CB-FAA3-5D4D-B883-45F63E7E3F92}" srcId="{0D594C62-8F0E-D547-B5C4-5454A990423E}" destId="{60F038A9-D549-3F47-9C60-952B3F373EAE}" srcOrd="4" destOrd="0" parTransId="{9334ABF3-FD4B-7441-9DAA-A87EBE87EC64}" sibTransId="{9615906F-4BE0-2C47-B238-AFB062BC6D7D}"/>
    <dgm:cxn modelId="{4FECE9CC-0BBD-4044-81FD-9FCF00643F32}" type="presOf" srcId="{960A4DE7-D040-C34C-BDE1-053507B5D5FA}" destId="{617F9704-C5B9-1648-98CF-94F97120C572}" srcOrd="0" destOrd="3" presId="urn:microsoft.com/office/officeart/2005/8/layout/hList1"/>
    <dgm:cxn modelId="{4E85FED1-BB96-FD4E-951B-9804DE3F60AF}" srcId="{0D594C62-8F0E-D547-B5C4-5454A990423E}" destId="{9A9CBCCD-57D6-6049-97A4-2D69B1D04227}" srcOrd="2" destOrd="0" parTransId="{77709DF4-EF9D-1A4D-9774-B1816260482D}" sibTransId="{D7366BFB-E631-D74B-9BCC-B7D13F503B00}"/>
    <dgm:cxn modelId="{C48EE2E0-D7CA-EF46-88C1-F0D9323B00ED}" type="presOf" srcId="{FD5B6DB0-8903-9A41-987A-7619C3A6D6F4}" destId="{5C72DD71-135D-9842-880A-888477FED38E}" srcOrd="0" destOrd="0" presId="urn:microsoft.com/office/officeart/2005/8/layout/hList1"/>
    <dgm:cxn modelId="{9BCC25E3-F2F1-0541-889E-C9E13EE2DC87}" srcId="{2C0A458E-41E7-0749-B5F3-B87B657B2C46}" destId="{11C2A335-66EC-CF42-965A-816D0E00DA7F}" srcOrd="3" destOrd="0" parTransId="{510801A3-F1C9-2247-B4A2-D7B920ABBEF4}" sibTransId="{BAFB61BC-61BC-ED48-AE80-0EAB47B7080C}"/>
    <dgm:cxn modelId="{5D8F6DEA-5CF5-6147-929E-1EC6EAF9490F}" type="presOf" srcId="{60F038A9-D549-3F47-9C60-952B3F373EAE}" destId="{617F9704-C5B9-1648-98CF-94F97120C572}" srcOrd="0" destOrd="4" presId="urn:microsoft.com/office/officeart/2005/8/layout/hList1"/>
    <dgm:cxn modelId="{02474DEB-CE66-9F49-874C-9046605C29DB}" type="presOf" srcId="{9A9CBCCD-57D6-6049-97A4-2D69B1D04227}" destId="{617F9704-C5B9-1648-98CF-94F97120C572}" srcOrd="0" destOrd="2" presId="urn:microsoft.com/office/officeart/2005/8/layout/hList1"/>
    <dgm:cxn modelId="{4D162DBB-9E40-B14B-9096-C651217A8161}" type="presParOf" srcId="{DCBBD6ED-E7E2-E641-94EA-3B38CC6CF4A5}" destId="{9F03E44B-F21C-A74E-8366-EA8D85CC04EA}" srcOrd="0" destOrd="0" presId="urn:microsoft.com/office/officeart/2005/8/layout/hList1"/>
    <dgm:cxn modelId="{88B32E11-C6D5-1B4E-B1B1-C841B86D33DC}" type="presParOf" srcId="{9F03E44B-F21C-A74E-8366-EA8D85CC04EA}" destId="{25F78C9F-B521-2441-8888-89EBACCB579C}" srcOrd="0" destOrd="0" presId="urn:microsoft.com/office/officeart/2005/8/layout/hList1"/>
    <dgm:cxn modelId="{2B6C4102-AD3B-714C-8D58-F8BC3669FE0A}" type="presParOf" srcId="{9F03E44B-F21C-A74E-8366-EA8D85CC04EA}" destId="{A85479BA-39C3-B44C-8F28-84A809FAA5A1}" srcOrd="1" destOrd="0" presId="urn:microsoft.com/office/officeart/2005/8/layout/hList1"/>
    <dgm:cxn modelId="{2D929B8E-707A-0043-85EE-094DF285F327}" type="presParOf" srcId="{DCBBD6ED-E7E2-E641-94EA-3B38CC6CF4A5}" destId="{B327CB47-6E17-5948-874C-31D0E69A2BEE}" srcOrd="1" destOrd="0" presId="urn:microsoft.com/office/officeart/2005/8/layout/hList1"/>
    <dgm:cxn modelId="{4F3E45C8-3546-6C46-98D0-D87CA916A757}" type="presParOf" srcId="{DCBBD6ED-E7E2-E641-94EA-3B38CC6CF4A5}" destId="{B0361455-4C67-A348-84CC-4DB981780CB0}" srcOrd="2" destOrd="0" presId="urn:microsoft.com/office/officeart/2005/8/layout/hList1"/>
    <dgm:cxn modelId="{DB19F312-6C9A-1543-AE9B-112EC76E987D}" type="presParOf" srcId="{B0361455-4C67-A348-84CC-4DB981780CB0}" destId="{ECE4CE78-598F-7349-8860-765FB74D8A57}" srcOrd="0" destOrd="0" presId="urn:microsoft.com/office/officeart/2005/8/layout/hList1"/>
    <dgm:cxn modelId="{D56C0D61-F715-BD49-944E-DC45F469C4E6}" type="presParOf" srcId="{B0361455-4C67-A348-84CC-4DB981780CB0}" destId="{DD81468D-FAD2-994B-B911-D934DCB70CA1}" srcOrd="1" destOrd="0" presId="urn:microsoft.com/office/officeart/2005/8/layout/hList1"/>
    <dgm:cxn modelId="{FFADB109-2CD5-3147-97AA-CB3F0ADDB244}" type="presParOf" srcId="{DCBBD6ED-E7E2-E641-94EA-3B38CC6CF4A5}" destId="{B8F785C1-DBB7-B746-B4C6-AE6279F67232}" srcOrd="3" destOrd="0" presId="urn:microsoft.com/office/officeart/2005/8/layout/hList1"/>
    <dgm:cxn modelId="{11CF351D-150B-4644-9F60-A21B1D1D518D}" type="presParOf" srcId="{DCBBD6ED-E7E2-E641-94EA-3B38CC6CF4A5}" destId="{EDAB0CC8-07A5-C14A-B167-E7E846A02891}" srcOrd="4" destOrd="0" presId="urn:microsoft.com/office/officeart/2005/8/layout/hList1"/>
    <dgm:cxn modelId="{2378CFEF-208D-E846-88CD-7E703C64E6A9}" type="presParOf" srcId="{EDAB0CC8-07A5-C14A-B167-E7E846A02891}" destId="{ADACA0E1-9830-504A-819D-FA1ACF8A190B}" srcOrd="0" destOrd="0" presId="urn:microsoft.com/office/officeart/2005/8/layout/hList1"/>
    <dgm:cxn modelId="{BAF65E5A-5590-004E-A9BA-F40A2415177A}" type="presParOf" srcId="{EDAB0CC8-07A5-C14A-B167-E7E846A02891}" destId="{20D095F7-62F7-7748-B677-217EAF898924}" srcOrd="1" destOrd="0" presId="urn:microsoft.com/office/officeart/2005/8/layout/hList1"/>
    <dgm:cxn modelId="{C1B8D76F-DC83-FD48-96FE-88E531D0D2A3}" type="presParOf" srcId="{DCBBD6ED-E7E2-E641-94EA-3B38CC6CF4A5}" destId="{285CB6E8-F646-3048-87C1-F07CFEEBEBDC}" srcOrd="5" destOrd="0" presId="urn:microsoft.com/office/officeart/2005/8/layout/hList1"/>
    <dgm:cxn modelId="{BF5CE0D4-2045-9348-87E5-532A750CB71F}" type="presParOf" srcId="{DCBBD6ED-E7E2-E641-94EA-3B38CC6CF4A5}" destId="{D4A68FFC-D161-B841-9B79-3C4ADC9FD87B}" srcOrd="6" destOrd="0" presId="urn:microsoft.com/office/officeart/2005/8/layout/hList1"/>
    <dgm:cxn modelId="{E51536DC-9DD5-C045-A967-DE4081FCAC58}" type="presParOf" srcId="{D4A68FFC-D161-B841-9B79-3C4ADC9FD87B}" destId="{4B864F2B-A171-CA4C-8EC7-98380C9D7AAC}" srcOrd="0" destOrd="0" presId="urn:microsoft.com/office/officeart/2005/8/layout/hList1"/>
    <dgm:cxn modelId="{C2431224-67D9-8248-9076-39767E201AEF}" type="presParOf" srcId="{D4A68FFC-D161-B841-9B79-3C4ADC9FD87B}" destId="{617F9704-C5B9-1648-98CF-94F97120C572}" srcOrd="1" destOrd="0" presId="urn:microsoft.com/office/officeart/2005/8/layout/hList1"/>
    <dgm:cxn modelId="{70E62ED3-807D-E540-9D10-DEC3E80B4FAB}" type="presParOf" srcId="{DCBBD6ED-E7E2-E641-94EA-3B38CC6CF4A5}" destId="{60BC2F4A-0F98-314D-8F14-6A231276C546}" srcOrd="7" destOrd="0" presId="urn:microsoft.com/office/officeart/2005/8/layout/hList1"/>
    <dgm:cxn modelId="{CFC65B84-619A-A341-A8E0-3B91852AB679}" type="presParOf" srcId="{DCBBD6ED-E7E2-E641-94EA-3B38CC6CF4A5}" destId="{ACDBA776-2E3E-6B4A-9C03-B041262436DF}" srcOrd="8" destOrd="0" presId="urn:microsoft.com/office/officeart/2005/8/layout/hList1"/>
    <dgm:cxn modelId="{77ED2748-8FAE-494E-B0E1-73EFF11B3799}" type="presParOf" srcId="{ACDBA776-2E3E-6B4A-9C03-B041262436DF}" destId="{3D66253D-95FC-7548-B49C-8D3767F33B71}" srcOrd="0" destOrd="0" presId="urn:microsoft.com/office/officeart/2005/8/layout/hList1"/>
    <dgm:cxn modelId="{1ACDF9F5-F63F-4042-BB05-99575227B49B}" type="presParOf" srcId="{ACDBA776-2E3E-6B4A-9C03-B041262436DF}" destId="{5C72DD71-135D-9842-880A-888477FED3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705499"/>
        <a:ext cx="2190749" cy="811378"/>
      </dsp:txXfrm>
    </dsp:sp>
    <dsp:sp modelId="{A85479BA-39C3-B44C-8F28-84A809FAA5A1}">
      <dsp:nvSpPr>
        <dsp:cNvPr id="0" name=""/>
        <dsp:cNvSpPr/>
      </dsp:nvSpPr>
      <dsp:spPr>
        <a:xfrm>
          <a:off x="5715" y="1510355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+mj-lt"/>
            </a:rPr>
            <a:t>Intro</a:t>
          </a:r>
          <a:r>
            <a:rPr lang="pt-BR" sz="1600" kern="1200" noProof="0" dirty="0">
              <a:latin typeface="+mj-lt"/>
            </a:rPr>
            <a:t>. Analises de dados ecológicos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Boas praticas (J)</a:t>
          </a:r>
        </a:p>
      </dsp:txBody>
      <dsp:txXfrm>
        <a:off x="5715" y="1510355"/>
        <a:ext cx="2190749" cy="1185840"/>
      </dsp:txXfrm>
    </dsp:sp>
    <dsp:sp modelId="{ECE4CE78-598F-7349-8860-765FB74D8A57}">
      <dsp:nvSpPr>
        <dsp:cNvPr id="0" name=""/>
        <dsp:cNvSpPr/>
      </dsp:nvSpPr>
      <dsp:spPr>
        <a:xfrm>
          <a:off x="2503170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2 - Teoria de nicho ecológico e distribuição de espécies (J)</a:t>
          </a:r>
        </a:p>
      </dsp:txBody>
      <dsp:txXfrm>
        <a:off x="2503170" y="705499"/>
        <a:ext cx="2190749" cy="811378"/>
      </dsp:txXfrm>
    </dsp:sp>
    <dsp:sp modelId="{DD81468D-FAD2-994B-B911-D934DCB70CA1}">
      <dsp:nvSpPr>
        <dsp:cNvPr id="0" name=""/>
        <dsp:cNvSpPr/>
      </dsp:nvSpPr>
      <dsp:spPr>
        <a:xfrm>
          <a:off x="2503170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Distribuição de espécies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Nicho ecológico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Tipos de modelos</a:t>
          </a:r>
          <a:endParaRPr lang="pt-BR" sz="1600" kern="1200" noProof="0" dirty="0">
            <a:latin typeface="+mj-lt"/>
          </a:endParaRPr>
        </a:p>
      </dsp:txBody>
      <dsp:txXfrm>
        <a:off x="2503170" y="1516878"/>
        <a:ext cx="2190749" cy="1185840"/>
      </dsp:txXfrm>
    </dsp:sp>
    <dsp:sp modelId="{ADACA0E1-9830-504A-819D-FA1ACF8A190B}">
      <dsp:nvSpPr>
        <dsp:cNvPr id="0" name=""/>
        <dsp:cNvSpPr/>
      </dsp:nvSpPr>
      <dsp:spPr>
        <a:xfrm>
          <a:off x="500062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705499"/>
        <a:ext cx="2190749" cy="811378"/>
      </dsp:txXfrm>
    </dsp:sp>
    <dsp:sp modelId="{20D095F7-62F7-7748-B677-217EAF898924}">
      <dsp:nvSpPr>
        <dsp:cNvPr id="0" name=""/>
        <dsp:cNvSpPr/>
      </dsp:nvSpPr>
      <dsp:spPr>
        <a:xfrm>
          <a:off x="5000625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de ocorrências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Principais bases de dados ambientais</a:t>
          </a:r>
        </a:p>
      </dsp:txBody>
      <dsp:txXfrm>
        <a:off x="5000625" y="1516878"/>
        <a:ext cx="2190749" cy="1185840"/>
      </dsp:txXfrm>
    </dsp:sp>
    <dsp:sp modelId="{4B864F2B-A171-CA4C-8EC7-98380C9D7AAC}">
      <dsp:nvSpPr>
        <dsp:cNvPr id="0" name=""/>
        <dsp:cNvSpPr/>
      </dsp:nvSpPr>
      <dsp:spPr>
        <a:xfrm>
          <a:off x="7498080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 – Problemas com bases de dados grandes</a:t>
          </a:r>
        </a:p>
      </dsp:txBody>
      <dsp:txXfrm>
        <a:off x="7498080" y="705499"/>
        <a:ext cx="2190749" cy="811378"/>
      </dsp:txXfrm>
    </dsp:sp>
    <dsp:sp modelId="{617F9704-C5B9-1648-98CF-94F97120C572}">
      <dsp:nvSpPr>
        <dsp:cNvPr id="0" name=""/>
        <dsp:cNvSpPr/>
      </dsp:nvSpPr>
      <dsp:spPr>
        <a:xfrm>
          <a:off x="7498080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Modelos de Distribuição de Espécies em </a:t>
          </a:r>
          <a:r>
            <a:rPr lang="pt-BR" sz="1600" kern="1200" noProof="0" dirty="0" err="1">
              <a:latin typeface="+mj-lt"/>
            </a:rPr>
            <a:t>R</a:t>
          </a:r>
          <a:endParaRPr lang="pt-BR" sz="1600" kern="1200" noProof="0" dirty="0">
            <a:latin typeface="+mj-lt"/>
          </a:endParaRPr>
        </a:p>
      </dsp:txBody>
      <dsp:txXfrm>
        <a:off x="7498080" y="1516878"/>
        <a:ext cx="2190749" cy="1185840"/>
      </dsp:txXfrm>
    </dsp:sp>
    <dsp:sp modelId="{3D66253D-95FC-7548-B49C-8D3767F33B71}">
      <dsp:nvSpPr>
        <dsp:cNvPr id="0" name=""/>
        <dsp:cNvSpPr/>
      </dsp:nvSpPr>
      <dsp:spPr>
        <a:xfrm>
          <a:off x="9995535" y="705499"/>
          <a:ext cx="2190749" cy="8113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705499"/>
        <a:ext cx="2190749" cy="811378"/>
      </dsp:txXfrm>
    </dsp:sp>
    <dsp:sp modelId="{5C72DD71-135D-9842-880A-888477FED38E}">
      <dsp:nvSpPr>
        <dsp:cNvPr id="0" name=""/>
        <dsp:cNvSpPr/>
      </dsp:nvSpPr>
      <dsp:spPr>
        <a:xfrm>
          <a:off x="9995535" y="1516878"/>
          <a:ext cx="2190749" cy="11858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Conclusão de curso</a:t>
          </a:r>
        </a:p>
      </dsp:txBody>
      <dsp:txXfrm>
        <a:off x="9995535" y="1516878"/>
        <a:ext cx="2190749" cy="1185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8C9F-B521-2441-8888-89EBACCB579C}">
      <dsp:nvSpPr>
        <dsp:cNvPr id="0" name=""/>
        <dsp:cNvSpPr/>
      </dsp:nvSpPr>
      <dsp:spPr>
        <a:xfrm>
          <a:off x="571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1 - Introdução</a:t>
          </a:r>
        </a:p>
      </dsp:txBody>
      <dsp:txXfrm>
        <a:off x="5715" y="227249"/>
        <a:ext cx="2190749" cy="801639"/>
      </dsp:txXfrm>
    </dsp:sp>
    <dsp:sp modelId="{A85479BA-39C3-B44C-8F28-84A809FAA5A1}">
      <dsp:nvSpPr>
        <dsp:cNvPr id="0" name=""/>
        <dsp:cNvSpPr/>
      </dsp:nvSpPr>
      <dsp:spPr>
        <a:xfrm>
          <a:off x="571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Estrutura do curso (B+J)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Linguagem </a:t>
          </a:r>
          <a:r>
            <a:rPr lang="pt-BR" sz="1600" b="0" i="0" kern="1200" noProof="0" dirty="0" err="1">
              <a:latin typeface="+mj-lt"/>
            </a:rPr>
            <a:t>R</a:t>
          </a:r>
          <a:r>
            <a:rPr lang="pt-BR" sz="1600" b="0" i="0" kern="1200" noProof="0" dirty="0">
              <a:latin typeface="+mj-lt"/>
            </a:rPr>
            <a:t> para este curso (</a:t>
          </a:r>
          <a:r>
            <a:rPr lang="pt-BR" sz="1600" b="0" i="0" kern="1200" noProof="0" dirty="0" err="1">
              <a:latin typeface="+mj-lt"/>
            </a:rPr>
            <a:t>B</a:t>
          </a:r>
          <a:r>
            <a:rPr lang="pt-BR" sz="1600" b="0" i="0" kern="1200" noProof="0" dirty="0">
              <a:latin typeface="+mj-lt"/>
            </a:rPr>
            <a:t>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Introdução à GitHub (J)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Introdução a </a:t>
          </a:r>
          <a:r>
            <a:rPr lang="pt-BR" sz="1600" kern="1200" noProof="0" dirty="0" err="1">
              <a:latin typeface="+mj-lt"/>
            </a:rPr>
            <a:t>Rmarkdown</a:t>
          </a:r>
          <a:r>
            <a:rPr lang="pt-BR" sz="1600" kern="1200" noProof="0" dirty="0">
              <a:latin typeface="+mj-lt"/>
            </a:rPr>
            <a:t> (?)</a:t>
          </a:r>
        </a:p>
      </dsp:txBody>
      <dsp:txXfrm>
        <a:off x="5715" y="1028888"/>
        <a:ext cx="2190749" cy="2152080"/>
      </dsp:txXfrm>
    </dsp:sp>
    <dsp:sp modelId="{ECE4CE78-598F-7349-8860-765FB74D8A57}">
      <dsp:nvSpPr>
        <dsp:cNvPr id="0" name=""/>
        <dsp:cNvSpPr/>
      </dsp:nvSpPr>
      <dsp:spPr>
        <a:xfrm>
          <a:off x="2503170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2 – Analise de dados</a:t>
          </a:r>
        </a:p>
      </dsp:txBody>
      <dsp:txXfrm>
        <a:off x="2503170" y="227249"/>
        <a:ext cx="2190749" cy="801639"/>
      </dsp:txXfrm>
    </dsp:sp>
    <dsp:sp modelId="{DD81468D-FAD2-994B-B911-D934DCB70CA1}">
      <dsp:nvSpPr>
        <dsp:cNvPr id="0" name=""/>
        <dsp:cNvSpPr/>
      </dsp:nvSpPr>
      <dsp:spPr>
        <a:xfrm>
          <a:off x="2503170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Análises de dados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</a:t>
          </a:r>
          <a:r>
            <a:rPr lang="pt-BR" sz="1600" kern="1200" noProof="0" dirty="0" err="1">
              <a:latin typeface="+mj-lt"/>
            </a:rPr>
            <a:t>B</a:t>
          </a:r>
          <a:r>
            <a:rPr lang="pt-BR" sz="1600" kern="1200" noProof="0" dirty="0">
              <a:latin typeface="+mj-lt"/>
            </a:rPr>
            <a:t>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Construindo mapas em </a:t>
          </a:r>
          <a:r>
            <a:rPr lang="pt-BR" sz="1600" kern="1200" noProof="0" dirty="0" err="1">
              <a:latin typeface="+mj-lt"/>
            </a:rPr>
            <a:t>R</a:t>
          </a:r>
          <a:r>
            <a:rPr lang="pt-BR" sz="1600" kern="1200" noProof="0" dirty="0">
              <a:latin typeface="+mj-lt"/>
            </a:rPr>
            <a:t> (J)</a:t>
          </a:r>
        </a:p>
      </dsp:txBody>
      <dsp:txXfrm>
        <a:off x="2503170" y="1028888"/>
        <a:ext cx="2190749" cy="2152080"/>
      </dsp:txXfrm>
    </dsp:sp>
    <dsp:sp modelId="{ADACA0E1-9830-504A-819D-FA1ACF8A190B}">
      <dsp:nvSpPr>
        <dsp:cNvPr id="0" name=""/>
        <dsp:cNvSpPr/>
      </dsp:nvSpPr>
      <dsp:spPr>
        <a:xfrm>
          <a:off x="500062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3 – Bases de dados disponíveis para biologia / ecologia</a:t>
          </a:r>
        </a:p>
      </dsp:txBody>
      <dsp:txXfrm>
        <a:off x="5000625" y="227249"/>
        <a:ext cx="2190749" cy="801639"/>
      </dsp:txXfrm>
    </dsp:sp>
    <dsp:sp modelId="{20D095F7-62F7-7748-B677-217EAF898924}">
      <dsp:nvSpPr>
        <dsp:cNvPr id="0" name=""/>
        <dsp:cNvSpPr/>
      </dsp:nvSpPr>
      <dsp:spPr>
        <a:xfrm>
          <a:off x="500062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Como interagir com as bases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Download de dados ambientais e de ocorrência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Limpeza de dados de ocorrência </a:t>
          </a:r>
        </a:p>
      </dsp:txBody>
      <dsp:txXfrm>
        <a:off x="5000625" y="1028888"/>
        <a:ext cx="2190749" cy="2152080"/>
      </dsp:txXfrm>
    </dsp:sp>
    <dsp:sp modelId="{4B864F2B-A171-CA4C-8EC7-98380C9D7AAC}">
      <dsp:nvSpPr>
        <dsp:cNvPr id="0" name=""/>
        <dsp:cNvSpPr/>
      </dsp:nvSpPr>
      <dsp:spPr>
        <a:xfrm>
          <a:off x="7498080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7498080" y="227249"/>
        <a:ext cx="2190749" cy="801639"/>
      </dsp:txXfrm>
    </dsp:sp>
    <dsp:sp modelId="{617F9704-C5B9-1648-98CF-94F97120C572}">
      <dsp:nvSpPr>
        <dsp:cNvPr id="0" name=""/>
        <dsp:cNvSpPr/>
      </dsp:nvSpPr>
      <dsp:spPr>
        <a:xfrm>
          <a:off x="7498080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Preparação</a:t>
          </a:r>
          <a:r>
            <a:rPr lang="pt-BR" sz="1600" kern="1200" noProof="0" dirty="0">
              <a:latin typeface="+mj-lt"/>
            </a:rPr>
            <a:t> de dados para MDE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noProof="0" dirty="0">
              <a:latin typeface="+mj-lt"/>
            </a:rPr>
            <a:t>Modelos de MEM</a:t>
          </a: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b="0" i="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1600" kern="1200" noProof="0" dirty="0">
            <a:latin typeface="+mj-lt"/>
          </a:endParaRPr>
        </a:p>
      </dsp:txBody>
      <dsp:txXfrm>
        <a:off x="7498080" y="1028888"/>
        <a:ext cx="2190749" cy="2152080"/>
      </dsp:txXfrm>
    </dsp:sp>
    <dsp:sp modelId="{3D66253D-95FC-7548-B49C-8D3767F33B71}">
      <dsp:nvSpPr>
        <dsp:cNvPr id="0" name=""/>
        <dsp:cNvSpPr/>
      </dsp:nvSpPr>
      <dsp:spPr>
        <a:xfrm>
          <a:off x="9995535" y="227249"/>
          <a:ext cx="2190749" cy="8016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>
              <a:latin typeface="+mj-lt"/>
            </a:rPr>
            <a:t>Dia 4</a:t>
          </a:r>
        </a:p>
      </dsp:txBody>
      <dsp:txXfrm>
        <a:off x="9995535" y="227249"/>
        <a:ext cx="2190749" cy="801639"/>
      </dsp:txXfrm>
    </dsp:sp>
    <dsp:sp modelId="{5C72DD71-135D-9842-880A-888477FED38E}">
      <dsp:nvSpPr>
        <dsp:cNvPr id="0" name=""/>
        <dsp:cNvSpPr/>
      </dsp:nvSpPr>
      <dsp:spPr>
        <a:xfrm>
          <a:off x="9995535" y="1028888"/>
          <a:ext cx="2190749" cy="215208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+mj-lt"/>
            </a:rPr>
            <a:t>“troubleshoot” e apresentação de resultados</a:t>
          </a:r>
        </a:p>
      </dsp:txBody>
      <dsp:txXfrm>
        <a:off x="9995535" y="1028888"/>
        <a:ext cx="2190749" cy="215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A61FE-4757-8249-859C-CA645ADF042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458C-D4B3-CA4F-89B0-835E8555A89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1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458C-D4B3-CA4F-89B0-835E8555A89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584F-7830-E040-6C21-C7771D01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916E7-93C4-9D06-557B-E288714A9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73CE-3166-ADA6-F6C5-32F1E9F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F5DD-2A47-5C2B-35E2-A532339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7456-027B-1F76-863F-035D7332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835E-704A-1B7F-1507-08A8C117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25132-7D7D-370D-44B3-C29124A2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755-AD13-C38D-B4C3-C5646ADE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B5AF-5530-9F59-4312-1076F5EB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4C40-1941-3D56-E977-D72E88A2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7E21-693F-4AB1-E7DF-56C48E95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3E414-3870-FED6-25F3-1A8EB743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FC3-C041-5AF7-C47A-DB436A9B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A30D-B006-28D4-C89D-853BA644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D227-853F-DBF1-93D4-FD6D93E3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20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1657-F1E3-EEE3-0C3E-16037443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806C-73E9-F7D6-B7A0-843869FD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CC23-E10E-665B-82AD-81EA0804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8B2F-6A10-31C4-ADCA-571D6543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8C1-87CA-EB1D-5EF6-DD81C0A7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40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D0E9-3B99-6118-C8B7-1A3918F4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9AA8-C4E2-80D1-C1A9-C14ECFBE9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C989-C3D9-AF83-577A-4A774561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08A9A-02EC-6874-A103-A7EC511A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50C0-E50A-9E9C-1396-61E07A2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06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E324-61BB-E77F-F46D-DB3FEA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1388-2E11-3ED4-63B2-E3F27DCAA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7999D-6504-3947-141E-CD94AE0F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EDBF4-E332-26E3-A3CD-639052BD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93FA-306F-975A-A907-CD94BD6D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FDD-B6E1-4EB5-F9B0-600F2A8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0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8F81-AE1A-B072-2381-2E67E070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19B8-B863-EF43-55F3-CF1B2E7A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37DE6-374B-8E7B-0757-5D89E782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6E3F2-04DA-CDBC-446D-DEB07A111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2DC6C-8903-A86B-CE87-666B6DFE5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2E1A7-3F33-758F-CA8E-C3C55B0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F71B7-D284-9621-F76D-1C4C475B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9BD57-DADE-4550-C45E-1F7B8AF2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42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65C-E38A-469B-A4AA-95E898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B8C25-EF6E-3F09-9953-AF33674B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0EA4-45FC-B300-A574-509E813F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0CF70-B881-DD51-086A-6BCB5BDF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2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A3F61-0BA7-C8B8-FCC9-5CC05DF2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42C54-3C52-45FA-8468-2BDDF386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409FF-EBDB-A0A8-3DC6-86C0C474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4B05-643E-441D-3AAA-D3064170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9638-4DF6-E948-1615-0EA78BCC3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AB2D9-F84A-37E0-866D-3981511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10D3-D050-EEF9-A16D-93F458A6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D565-80AD-0325-EC16-343A0A0C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707D6-3F0E-B1F4-1EAF-81E71A99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92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625-6E16-31C6-0C4B-26A86F2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C5EDA-82BE-D6FC-D770-69204EE72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3802-9935-964B-138F-ACBB90AD4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581D-AFFA-C1BE-182D-02059BB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79508-92A1-ABB6-57F5-77C78E4D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2EF5F-3685-450A-DAEE-3E8B5563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6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D56A-31DD-E601-A4C2-80C0628E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065A3-1148-B2DD-0221-C7348F90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3311-7D25-85D1-0F8F-A0306ECDB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2065-7324-6243-AE8C-BB5572CA16CD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C0E9-6245-468F-896C-02253758F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07139-2CBD-3FFC-B8C6-2F125F9D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DAD3-D6D1-9F42-BB95-4436DB5AEA1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.palacios@oceans.ubc.ca" TargetMode="External"/><Relationship Id="rId2" Type="http://schemas.openxmlformats.org/officeDocument/2006/relationships/hyperlink" Target="mailto:brunno.ec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D39-CF27-8FB0-6EEA-FBD952CE2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Curso de limpeza e análise de dados para realizar modelos de distribuição de espécies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9FA91-DE3E-6428-3624-CE58BB9B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5390"/>
            <a:ext cx="9144000" cy="2715635"/>
          </a:xfrm>
        </p:spPr>
        <p:txBody>
          <a:bodyPr>
            <a:normAutofit/>
          </a:bodyPr>
          <a:lstStyle/>
          <a:p>
            <a:r>
              <a:rPr lang="pt-BR" sz="3500" noProof="0" dirty="0">
                <a:latin typeface="+mj-lt"/>
              </a:rPr>
              <a:t>Bruno Oliveira</a:t>
            </a:r>
          </a:p>
          <a:p>
            <a:r>
              <a:rPr lang="pt-BR" sz="1800" noProof="0" dirty="0">
                <a:latin typeface="+mj-lt"/>
                <a:hlinkClick r:id="rId2"/>
              </a:rPr>
              <a:t>brunno.eco@gmail.com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www.oliveirabrunno.wordpress.com</a:t>
            </a:r>
            <a:endParaRPr lang="pt-BR" sz="1800" noProof="0" dirty="0">
              <a:latin typeface="+mj-lt"/>
            </a:endParaRPr>
          </a:p>
          <a:p>
            <a:r>
              <a:rPr lang="pt-BR" sz="3500" noProof="0" dirty="0">
                <a:latin typeface="+mj-lt"/>
              </a:rPr>
              <a:t>Juliano Palacios</a:t>
            </a:r>
          </a:p>
          <a:p>
            <a:r>
              <a:rPr lang="pt-BR" sz="1800" noProof="0" dirty="0">
                <a:latin typeface="+mj-lt"/>
                <a:hlinkClick r:id="rId3"/>
              </a:rPr>
              <a:t>j.palacios@oceans.ubc.ca</a:t>
            </a:r>
            <a:r>
              <a:rPr lang="pt-BR" sz="1800" noProof="0" dirty="0">
                <a:latin typeface="+mj-lt"/>
              </a:rPr>
              <a:t> | </a:t>
            </a:r>
            <a:r>
              <a:rPr lang="pt-BR" sz="1800" noProof="0" dirty="0" err="1">
                <a:latin typeface="+mj-lt"/>
              </a:rPr>
              <a:t>www.julianopalacios.com</a:t>
            </a:r>
            <a:endParaRPr lang="pt-BR" sz="1800" noProof="0" dirty="0">
              <a:latin typeface="+mj-lt"/>
            </a:endParaRPr>
          </a:p>
        </p:txBody>
      </p:sp>
      <p:pic>
        <p:nvPicPr>
          <p:cNvPr id="1026" name="Picture 2" descr="UFRN - UFRN adicionou uma nova foto.">
            <a:extLst>
              <a:ext uri="{FF2B5EF4-FFF2-40B4-BE49-F238E27FC236}">
                <a16:creationId xmlns:a16="http://schemas.microsoft.com/office/drawing/2014/main" id="{38BF63B6-CB98-ADE1-D210-E1D15DBD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66" y="5768096"/>
            <a:ext cx="1636568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British Columbia (@UBC) / X">
            <a:extLst>
              <a:ext uri="{FF2B5EF4-FFF2-40B4-BE49-F238E27FC236}">
                <a16:creationId xmlns:a16="http://schemas.microsoft.com/office/drawing/2014/main" id="{853B602C-9E8E-38CC-6946-CFACA9782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89" y="5775719"/>
            <a:ext cx="730611" cy="73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ADA64-DEE9-AF29-970B-0F4EBDA3B049}"/>
              </a:ext>
            </a:extLst>
          </p:cNvPr>
          <p:cNvSpPr txBox="1"/>
          <p:nvPr/>
        </p:nvSpPr>
        <p:spPr>
          <a:xfrm>
            <a:off x="0" y="6522314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i="0" noProof="0" dirty="0">
                <a:effectLst/>
                <a:latin typeface="+mj-lt"/>
              </a:rPr>
              <a:t>4 a 8 de novembro de 2024, Universidade Federal de Rio Grande do Norte</a:t>
            </a:r>
          </a:p>
        </p:txBody>
      </p:sp>
    </p:spTree>
    <p:extLst>
      <p:ext uri="{BB962C8B-B14F-4D97-AF65-F5344CB8AC3E}">
        <p14:creationId xmlns:p14="http://schemas.microsoft.com/office/powerpoint/2010/main" val="16629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7219-FA29-5D69-7192-5E217F3F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6898-D3B6-8659-51F5-8DA573572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Bruno Oliveira... </a:t>
            </a:r>
          </a:p>
          <a:p>
            <a:endParaRPr lang="pt-BR" dirty="0">
              <a:latin typeface="+mj-lt"/>
            </a:endParaRPr>
          </a:p>
          <a:p>
            <a:pPr marL="457200" lvl="1" indent="0">
              <a:buNone/>
            </a:pPr>
            <a:endParaRPr lang="pt-BR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0C990-66C7-2293-6DD8-375321E06B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Juliano Palacios Abrantes</a:t>
            </a:r>
          </a:p>
          <a:p>
            <a:pPr lvl="1"/>
            <a:r>
              <a:rPr lang="pt-BR" dirty="0">
                <a:latin typeface="+mj-lt"/>
              </a:rPr>
              <a:t>Biólogo (marinho)</a:t>
            </a:r>
          </a:p>
          <a:p>
            <a:pPr lvl="1"/>
            <a:r>
              <a:rPr lang="pt-BR" dirty="0" err="1">
                <a:latin typeface="+mj-lt"/>
              </a:rPr>
              <a:t>PosDoc</a:t>
            </a:r>
            <a:r>
              <a:rPr lang="pt-BR" dirty="0">
                <a:latin typeface="+mj-lt"/>
              </a:rPr>
              <a:t>. </a:t>
            </a:r>
            <a:r>
              <a:rPr lang="pt-BR" dirty="0" err="1">
                <a:latin typeface="+mj-lt"/>
              </a:rPr>
              <a:t>University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of</a:t>
            </a:r>
            <a:r>
              <a:rPr lang="pt-BR" dirty="0">
                <a:latin typeface="+mj-lt"/>
              </a:rPr>
              <a:t> British Columbia, Canada</a:t>
            </a:r>
          </a:p>
          <a:p>
            <a:pPr lvl="1"/>
            <a:r>
              <a:rPr lang="pt-BR" dirty="0">
                <a:latin typeface="+mj-lt"/>
              </a:rPr>
              <a:t>Mudanças climáticas nos oceanos, principalmente pesca e conservação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10359-4D63-3127-9669-4C68E509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372" y="4490027"/>
            <a:ext cx="2212109" cy="221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B4FC-2414-AF6F-C96A-606D05E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E1408-D0F9-3DD3-B556-303D4F4D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Data e sala:</a:t>
            </a:r>
          </a:p>
          <a:p>
            <a:pPr lvl="1"/>
            <a:r>
              <a:rPr lang="pt-BR" dirty="0">
                <a:latin typeface="+mj-lt"/>
              </a:rPr>
              <a:t>4 ao 8 de novembro na sala... </a:t>
            </a:r>
          </a:p>
          <a:p>
            <a:r>
              <a:rPr lang="pt-BR" dirty="0">
                <a:latin typeface="+mj-lt"/>
              </a:rPr>
              <a:t>Estrutura do dia:</a:t>
            </a:r>
          </a:p>
          <a:p>
            <a:pPr lvl="1"/>
            <a:r>
              <a:rPr lang="pt-BR" dirty="0">
                <a:latin typeface="+mj-lt"/>
              </a:rPr>
              <a:t>8:00 - 9:30 </a:t>
            </a:r>
            <a:r>
              <a:rPr lang="pt-BR" dirty="0" err="1">
                <a:latin typeface="+mj-lt"/>
              </a:rPr>
              <a:t>am</a:t>
            </a:r>
            <a:r>
              <a:rPr lang="pt-BR" dirty="0">
                <a:latin typeface="+mj-lt"/>
              </a:rPr>
              <a:t> - Teoria</a:t>
            </a:r>
          </a:p>
          <a:p>
            <a:pPr lvl="1"/>
            <a:r>
              <a:rPr lang="pt-BR" dirty="0">
                <a:latin typeface="+mj-lt"/>
              </a:rPr>
              <a:t>9:40 - 12.00 Pratica (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)</a:t>
            </a:r>
          </a:p>
          <a:p>
            <a:pPr lvl="1"/>
            <a:r>
              <a:rPr lang="pt-BR" dirty="0">
                <a:latin typeface="+mj-lt"/>
              </a:rPr>
              <a:t>13:30 – 16:30 Laboratório pratico (SERA que fazemos todo o dia?)</a:t>
            </a:r>
          </a:p>
          <a:p>
            <a:r>
              <a:rPr lang="pt-BR" dirty="0">
                <a:latin typeface="+mj-lt"/>
              </a:rPr>
              <a:t>Material todo no GitHub</a:t>
            </a:r>
          </a:p>
        </p:txBody>
      </p:sp>
    </p:spTree>
    <p:extLst>
      <p:ext uri="{BB962C8B-B14F-4D97-AF65-F5344CB8AC3E}">
        <p14:creationId xmlns:p14="http://schemas.microsoft.com/office/powerpoint/2010/main" val="6528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95D8-C1AD-2649-2B5D-C727EC1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AACF-1108-E879-2DD3-EDEC8A30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13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A613-19F2-0CDA-EBA7-21D8BFFE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Espaço seguro e amigável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21B0-A0EA-A8D3-F82F-BA4D079C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Sintam-se à vontade para nos interromper e tirar dúvidas</a:t>
            </a:r>
          </a:p>
          <a:p>
            <a:pPr algn="l"/>
            <a:r>
              <a:rPr lang="pt-BR" noProof="0" dirty="0">
                <a:solidFill>
                  <a:srgbClr val="1A292C"/>
                </a:solidFill>
                <a:latin typeface="Fira Sans" panose="020B0503050000020004" pitchFamily="34" charset="0"/>
              </a:rPr>
              <a:t>Se formos muito rápidos, avisem</a:t>
            </a:r>
          </a:p>
          <a:p>
            <a:pPr algn="l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Em quanto um esta dando a oficina, </a:t>
            </a:r>
            <a:r>
              <a:rPr lang="pt-BR" b="0" i="0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u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outro ajuda no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trouble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shoot</a:t>
            </a:r>
            <a:endParaRPr lang="pt-BR" b="0" i="1" noProof="0" dirty="0">
              <a:solidFill>
                <a:srgbClr val="1A292C"/>
              </a:solidFill>
              <a:effectLst/>
              <a:latin typeface="Fira Sans" panose="020B0503050000020004" pitchFamily="34" charset="0"/>
            </a:endParaRPr>
          </a:p>
          <a:p>
            <a:pPr lvl="1"/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Dinâmica de </a:t>
            </a:r>
            <a:r>
              <a:rPr lang="pt-BR" b="0" i="1" noProof="0" dirty="0" err="1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postics</a:t>
            </a:r>
            <a:r>
              <a:rPr lang="pt-BR" b="0" i="0" noProof="0" dirty="0">
                <a:solidFill>
                  <a:srgbClr val="1A292C"/>
                </a:solidFill>
                <a:effectLst/>
                <a:latin typeface="Fira Sans" panose="020B0503050000020004" pitchFamily="34" charset="0"/>
              </a:rPr>
              <a:t> </a:t>
            </a:r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8089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3D47-4401-84AE-95A1-A8E550D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pt-BR" dirty="0"/>
              <a:t>Conteúdo </a:t>
            </a:r>
            <a:r>
              <a:rPr lang="pt-BR" dirty="0">
                <a:solidFill>
                  <a:schemeClr val="accent1"/>
                </a:solidFill>
              </a:rPr>
              <a:t>teórico</a:t>
            </a:r>
            <a:r>
              <a:rPr lang="pt-BR" dirty="0"/>
              <a:t> e </a:t>
            </a:r>
            <a:r>
              <a:rPr lang="pt-BR" dirty="0">
                <a:solidFill>
                  <a:schemeClr val="accent2"/>
                </a:solidFill>
              </a:rPr>
              <a:t>prático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8296CB9-CF90-E3F3-6C4B-80D86430D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565240"/>
              </p:ext>
            </p:extLst>
          </p:nvPr>
        </p:nvGraphicFramePr>
        <p:xfrm>
          <a:off x="0" y="935185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01188FD-F437-FBB1-CAFF-20B887DABC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577382"/>
              </p:ext>
            </p:extLst>
          </p:nvPr>
        </p:nvGraphicFramePr>
        <p:xfrm>
          <a:off x="0" y="3728896"/>
          <a:ext cx="12192000" cy="3408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028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398-6E7C-179E-00F7-2B9CE16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2050" name="Picture 2" descr="How To Ask Questions Effectively. When we have a question, our first… | by  Soundarya Balasubramani | Agile Insider | Medium">
            <a:extLst>
              <a:ext uri="{FF2B5EF4-FFF2-40B4-BE49-F238E27FC236}">
                <a16:creationId xmlns:a16="http://schemas.microsoft.com/office/drawing/2014/main" id="{E9A05246-02C9-054B-6E28-4A3138C02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68" y="1825625"/>
            <a:ext cx="3903864" cy="4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6ACE-4230-86ED-C153-AA502029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nos conhecer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7883-D8E0-3C8F-E649-119809688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43455" cy="4351338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Nome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Formação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O que faz ou pensa em fazer da vida?</a:t>
            </a:r>
          </a:p>
          <a:p>
            <a:pPr algn="l"/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Experiencia com Modelos de Distribuição de Espécies?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O</a:t>
            </a:r>
            <a:r>
              <a:rPr lang="pt-BR" b="0" i="0" dirty="0">
                <a:solidFill>
                  <a:srgbClr val="1A292C"/>
                </a:solidFill>
                <a:effectLst/>
                <a:latin typeface="+mj-lt"/>
              </a:rPr>
              <a:t> que espera do curso? </a:t>
            </a:r>
          </a:p>
          <a:p>
            <a:pPr algn="l"/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  <a:endParaRPr lang="pt-BR" b="0" i="0" dirty="0">
              <a:solidFill>
                <a:srgbClr val="1A292C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64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8D26-BF3D-F7E2-CAAD-BACA0AF7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Juliano...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1773-5F39-48DC-FE7D-DB34D9BA4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C83D78-B9B4-21A0-1547-38FD8B4685D1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9490364" cy="4845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1A292C"/>
                </a:solidFill>
                <a:latin typeface="+mj-lt"/>
              </a:rPr>
              <a:t>Nome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Formação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faz ou pensa em fazer da vida?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Experiencia com Modelos de Distribuição de Espécies?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O que espera do curso? </a:t>
            </a:r>
          </a:p>
          <a:p>
            <a:r>
              <a:rPr lang="pt-BR" dirty="0">
                <a:solidFill>
                  <a:srgbClr val="1A292C"/>
                </a:solidFill>
                <a:latin typeface="+mj-lt"/>
              </a:rPr>
              <a:t>Duas verdades uma mentira*</a:t>
            </a:r>
          </a:p>
          <a:p>
            <a:pPr lvl="1"/>
            <a:r>
              <a:rPr lang="pt-BR" dirty="0">
                <a:latin typeface="+mj-lt"/>
              </a:rPr>
              <a:t>Tenho uma cadela de nome Zara Maria Carlota das Minas Gerais</a:t>
            </a:r>
          </a:p>
          <a:p>
            <a:pPr lvl="1"/>
            <a:r>
              <a:rPr lang="pt-BR" dirty="0">
                <a:latin typeface="+mj-lt"/>
              </a:rPr>
              <a:t>Morei num barco que afundou</a:t>
            </a:r>
          </a:p>
          <a:p>
            <a:pPr lvl="1"/>
            <a:r>
              <a:rPr lang="pt-BR" dirty="0">
                <a:latin typeface="+mj-lt"/>
              </a:rPr>
              <a:t>Sei trabalhar com </a:t>
            </a:r>
            <a:r>
              <a:rPr lang="pt-BR" dirty="0" err="1">
                <a:latin typeface="+mj-lt"/>
              </a:rPr>
              <a:t>R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Matlab</a:t>
            </a:r>
            <a:r>
              <a:rPr lang="pt-BR" dirty="0">
                <a:latin typeface="+mj-lt"/>
              </a:rPr>
              <a:t>, </a:t>
            </a:r>
            <a:r>
              <a:rPr lang="pt-BR" dirty="0" err="1">
                <a:latin typeface="+mj-lt"/>
              </a:rPr>
              <a:t>Phyton</a:t>
            </a:r>
            <a:r>
              <a:rPr lang="pt-BR" dirty="0">
                <a:latin typeface="+mj-lt"/>
              </a:rPr>
              <a:t> e C++</a:t>
            </a:r>
          </a:p>
          <a:p>
            <a:pPr lvl="1"/>
            <a:endParaRPr lang="pt-BR" dirty="0">
              <a:latin typeface="+mj-lt"/>
            </a:endParaRPr>
          </a:p>
          <a:p>
            <a:pPr lvl="1"/>
            <a:endParaRPr lang="pt-BR" dirty="0">
              <a:solidFill>
                <a:srgbClr val="1A292C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4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471</Words>
  <Application>Microsoft Macintosh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Office Theme</vt:lpstr>
      <vt:lpstr>Curso de limpeza e análise de dados para realizar modelos de distribuição de espécies</vt:lpstr>
      <vt:lpstr>Introduções</vt:lpstr>
      <vt:lpstr>Estrutura do curso</vt:lpstr>
      <vt:lpstr>Objetivos do curso</vt:lpstr>
      <vt:lpstr>Espaço seguro e amigável</vt:lpstr>
      <vt:lpstr>Conteúdo teórico e prático</vt:lpstr>
      <vt:lpstr>Dúvidas?</vt:lpstr>
      <vt:lpstr>Vamos nos conhecer </vt:lpstr>
      <vt:lpstr>Juliano...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25</cp:revision>
  <dcterms:created xsi:type="dcterms:W3CDTF">2024-10-28T13:34:04Z</dcterms:created>
  <dcterms:modified xsi:type="dcterms:W3CDTF">2024-10-30T15:26:37Z</dcterms:modified>
</cp:coreProperties>
</file>