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3 – Bases de dados disponíveis para biologia / ecologia (</a:t>
          </a:r>
          <a:r>
            <a:rPr lang="pt-BR" sz="1700" noProof="0" dirty="0" err="1">
              <a:latin typeface="+mj-lt"/>
            </a:rPr>
            <a:t>B</a:t>
          </a:r>
          <a:r>
            <a:rPr lang="pt-BR" sz="17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Analises de dados ecológicos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Tipos de modelos</a:t>
          </a:r>
          <a:endParaRPr lang="pt-BR" sz="18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Introdução a Modelos de Distribuição de Espécies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(J+B)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Linguagem </a:t>
          </a:r>
          <a:r>
            <a:rPr lang="pt-BR" sz="1800" b="0" i="0" noProof="0" dirty="0" err="1">
              <a:latin typeface="+mj-lt"/>
            </a:rPr>
            <a:t>R</a:t>
          </a:r>
          <a:r>
            <a:rPr lang="pt-BR" sz="1800" b="0" i="0" noProof="0" dirty="0">
              <a:latin typeface="+mj-lt"/>
            </a:rPr>
            <a:t> para este curso (</a:t>
          </a:r>
          <a:r>
            <a:rPr lang="pt-BR" sz="1800" b="0" i="0" noProof="0" dirty="0" err="1">
              <a:latin typeface="+mj-lt"/>
            </a:rPr>
            <a:t>B</a:t>
          </a:r>
          <a:r>
            <a:rPr lang="pt-BR" sz="1800" b="0" i="0" noProof="0" dirty="0">
              <a:latin typeface="+mj-lt"/>
            </a:rPr>
            <a:t>)</a:t>
          </a:r>
          <a:endParaRPr lang="pt-BR" sz="18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Análises de dados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3 – Bases de dados disponíveis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Estrutura do </a:t>
          </a:r>
          <a:r>
            <a:rPr lang="pt-BR" sz="1800" noProof="0" dirty="0" err="1">
              <a:latin typeface="+mj-lt"/>
            </a:rPr>
            <a:t>repo</a:t>
          </a:r>
          <a:r>
            <a:rPr lang="pt-BR" sz="18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B3E5AEA-B70D-D64C-8C1D-10A6FB51ABAC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 sz="2000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Preparação</a:t>
          </a:r>
          <a:r>
            <a:rPr lang="pt-BR" sz="18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8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DE1CDDE1-B268-7548-8985-61F74E9269E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 sz="2000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Introdução à GitHub (J+B)</a:t>
          </a:r>
          <a:endParaRPr lang="pt-BR" sz="18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Construindo mapas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8700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Curso (B+J)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Analises de dados ecológicos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Boas praticas (J)</a:t>
          </a:r>
        </a:p>
      </dsp:txBody>
      <dsp:txXfrm>
        <a:off x="5715" y="898700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Distribuição de espécies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Nicho ecológico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Tipos de modelos</a:t>
          </a:r>
          <a:endParaRPr lang="pt-BR" sz="1800" kern="1200" noProof="0" dirty="0">
            <a:latin typeface="+mj-lt"/>
          </a:endParaRP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3 – Bases de dados disponíveis para biologia / ecologia (</a:t>
          </a:r>
          <a:r>
            <a:rPr lang="pt-BR" sz="1700" kern="1200" noProof="0" dirty="0" err="1">
              <a:latin typeface="+mj-lt"/>
            </a:rPr>
            <a:t>B</a:t>
          </a:r>
          <a:r>
            <a:rPr lang="pt-BR" sz="17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ambientais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Introdução a Modelos de Distribuição de Espécies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(J+B)</a:t>
          </a: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Conclusão de curso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Conclusão de curso</a:t>
          </a:r>
        </a:p>
      </dsp:txBody>
      <dsp:txXfrm>
        <a:off x="9995535" y="890539"/>
        <a:ext cx="2190749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Estrutura do </a:t>
          </a:r>
          <a:r>
            <a:rPr lang="pt-BR" sz="1800" kern="1200" noProof="0" dirty="0" err="1">
              <a:latin typeface="+mj-lt"/>
            </a:rPr>
            <a:t>repo</a:t>
          </a:r>
          <a:r>
            <a:rPr lang="pt-BR" sz="1800" kern="1200" noProof="0" dirty="0">
              <a:latin typeface="+mj-lt"/>
            </a:rPr>
            <a:t>. (J)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Linguagem </a:t>
          </a:r>
          <a:r>
            <a:rPr lang="pt-BR" sz="1800" b="0" i="0" kern="1200" noProof="0" dirty="0" err="1">
              <a:latin typeface="+mj-lt"/>
            </a:rPr>
            <a:t>R</a:t>
          </a:r>
          <a:r>
            <a:rPr lang="pt-BR" sz="1800" b="0" i="0" kern="1200" noProof="0" dirty="0">
              <a:latin typeface="+mj-lt"/>
            </a:rPr>
            <a:t> para este curso (</a:t>
          </a:r>
          <a:r>
            <a:rPr lang="pt-BR" sz="1800" b="0" i="0" kern="1200" noProof="0" dirty="0" err="1">
              <a:latin typeface="+mj-lt"/>
            </a:rPr>
            <a:t>B</a:t>
          </a:r>
          <a:r>
            <a:rPr lang="pt-BR" sz="1800" b="0" i="0" kern="1200" noProof="0" dirty="0">
              <a:latin typeface="+mj-lt"/>
            </a:rPr>
            <a:t>)</a:t>
          </a: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Introdução à GitHub (J+B)</a:t>
          </a:r>
          <a:endParaRPr lang="pt-BR" sz="1800" kern="1200" noProof="0" dirty="0">
            <a:latin typeface="+mj-lt"/>
          </a:endParaRPr>
        </a:p>
      </dsp:txBody>
      <dsp:txXfrm>
        <a:off x="5715" y="890539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2 – Analise de dados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Análises de dados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Construindo mapas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3 – Bases de dados disponíveis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Como interagir com as bases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Limpeza de dados de ocorrência 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MDE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Preparação</a:t>
          </a:r>
          <a:r>
            <a:rPr lang="pt-BR" sz="1800" kern="1200" noProof="0" dirty="0">
              <a:latin typeface="+mj-lt"/>
            </a:rPr>
            <a:t> de dados para MDE (J+B)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b="0" i="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“troubleshoot” e apresentação de resultados</a:t>
          </a:r>
        </a:p>
      </dsp:txBody>
      <dsp:txXfrm>
        <a:off x="9995535" y="890539"/>
        <a:ext cx="2190749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24" y="5647813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7" y="5655436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  <p:pic>
        <p:nvPicPr>
          <p:cNvPr id="5" name="Picture 2" descr="Synthesis at CESAB - Fondation pour la recherche sur la biodiversité">
            <a:extLst>
              <a:ext uri="{FF2B5EF4-FFF2-40B4-BE49-F238E27FC236}">
                <a16:creationId xmlns:a16="http://schemas.microsoft.com/office/drawing/2014/main" id="{F82266F9-02A3-4EB0-EC62-21311D5E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32" y="5562268"/>
            <a:ext cx="225424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Brunno Oliveira</a:t>
            </a:r>
          </a:p>
          <a:p>
            <a:pPr lvl="1"/>
            <a:r>
              <a:rPr lang="pt-BR" dirty="0">
                <a:latin typeface="+mj-lt"/>
              </a:rPr>
              <a:t>Ecólogo</a:t>
            </a:r>
          </a:p>
          <a:p>
            <a:pPr lvl="1"/>
            <a:r>
              <a:rPr lang="pt-BR" dirty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>
                <a:latin typeface="+mj-lt"/>
              </a:rPr>
              <a:t>Macroecologia, Macroevolução, e mudanças climáticas e ecológicas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(Duração variável)</a:t>
            </a:r>
          </a:p>
          <a:p>
            <a:r>
              <a:rPr lang="pt-BR" dirty="0">
                <a:latin typeface="+mj-lt"/>
              </a:rPr>
              <a:t>Material principalmente no GitHub</a:t>
            </a:r>
          </a:p>
          <a:p>
            <a:pPr lvl="1"/>
            <a:r>
              <a:rPr lang="pt-BR" dirty="0">
                <a:latin typeface="+mj-lt"/>
              </a:rPr>
              <a:t>Vamos trabalhar o mais possível 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>
                <a:latin typeface="+mj-lt"/>
              </a:rPr>
              <a:t>Compreender os fundamentos dos modelos de distribuição de espécies</a:t>
            </a:r>
          </a:p>
          <a:p>
            <a:r>
              <a:rPr lang="pt-BR" noProof="0" dirty="0">
                <a:latin typeface="+mj-lt"/>
              </a:rPr>
              <a:t>Explorar as principais bases da dados climáticas e observacionais para ecologia </a:t>
            </a:r>
          </a:p>
          <a:p>
            <a:r>
              <a:rPr lang="pt-BR" noProof="0" dirty="0">
                <a:latin typeface="+mj-lt"/>
              </a:rPr>
              <a:t>Desenvolver habilidades em manipulação de sados</a:t>
            </a:r>
          </a:p>
          <a:p>
            <a:r>
              <a:rPr lang="pt-BR" noProof="0" dirty="0">
                <a:latin typeface="+mj-lt"/>
              </a:rPr>
              <a:t>Explorar técnicas de visualização de dados</a:t>
            </a:r>
          </a:p>
          <a:p>
            <a:endParaRPr lang="pt-BR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+mj-lt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+mj-lt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Dinâmica de </a:t>
            </a:r>
            <a:r>
              <a:rPr lang="pt-BR" i="1" dirty="0" err="1">
                <a:solidFill>
                  <a:srgbClr val="1A292C"/>
                </a:solidFill>
                <a:latin typeface="+mj-lt"/>
              </a:rPr>
              <a:t>P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+mj-lt"/>
              </a:rPr>
              <a:t>ost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-its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</a:p>
          <a:p>
            <a:endParaRPr lang="pt-BR" noProof="0" dirty="0">
              <a:latin typeface="+mj-lt"/>
            </a:endParaRPr>
          </a:p>
        </p:txBody>
      </p:sp>
      <p:pic>
        <p:nvPicPr>
          <p:cNvPr id="1026" name="Picture 2" descr="It's A Safe Space… : r/utahtreasurehunt">
            <a:extLst>
              <a:ext uri="{FF2B5EF4-FFF2-40B4-BE49-F238E27FC236}">
                <a16:creationId xmlns:a16="http://schemas.microsoft.com/office/drawing/2014/main" id="{7AEAB9A9-CEA8-564B-66D3-74D8946A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28" y="4071309"/>
            <a:ext cx="3880427" cy="25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86053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6768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C60D-AE4B-342B-2D34-A85DE049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92" y="1518227"/>
            <a:ext cx="2678546" cy="26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547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Juliano Palacios</cp:lastModifiedBy>
  <cp:revision>34</cp:revision>
  <dcterms:created xsi:type="dcterms:W3CDTF">2024-10-28T13:34:04Z</dcterms:created>
  <dcterms:modified xsi:type="dcterms:W3CDTF">2024-11-03T13:50:42Z</dcterms:modified>
</cp:coreProperties>
</file>