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rsiva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font" Target="fonts/Corsiva-regular.fnt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siva-italic.fntdata"/><Relationship Id="rId14" Type="http://schemas.openxmlformats.org/officeDocument/2006/relationships/font" Target="fonts/Corsiva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Corsi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5d5f91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5d5f91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5d5f91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5d5f91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5d5f91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5d5f91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5d5f91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5d5f91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5d5f91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5d5f91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5d5f91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5d5f91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58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Pesky Pooch</a:t>
            </a:r>
            <a:endParaRPr>
              <a:solidFill>
                <a:srgbClr val="D9D9D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9025"/>
            <a:ext cx="9143996" cy="394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Team</a:t>
            </a:r>
            <a:endParaRPr>
              <a:solidFill>
                <a:srgbClr val="D9D9D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Team Member 1 - Coen Drexler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Team Member 2 - Dale Paulsen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Team Member 3 - Nick Fletcher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500" y="530000"/>
            <a:ext cx="4733925" cy="43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650" y="31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Problem</a:t>
            </a:r>
            <a:endParaRPr>
              <a:solidFill>
                <a:srgbClr val="D9D9D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650" y="1164525"/>
            <a:ext cx="82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Problems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No online presence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Challenges</a:t>
            </a:r>
            <a:endParaRPr>
              <a:solidFill>
                <a:srgbClr val="D9D9D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1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Some of the challenges that we faced during this project include…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Cypress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Mocha and Chai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Task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delegation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Agile management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happens next?</a:t>
            </a:r>
            <a:endParaRPr>
              <a:solidFill>
                <a:srgbClr val="D9D9D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Future updates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D9D9D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will continue to support the client and web page with future updates and keeping it user friendly.</a:t>
            </a:r>
            <a:endParaRPr sz="1400">
              <a:solidFill>
                <a:srgbClr val="D9D9D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5500"/>
            <a:ext cx="4572006" cy="3048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Live Demo</a:t>
            </a:r>
            <a:endParaRPr>
              <a:solidFill>
                <a:srgbClr val="D9D9D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1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(Link to deployed site)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751" y="1457526"/>
            <a:ext cx="5058330" cy="298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1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9600">
                <a:latin typeface="Corsiva"/>
                <a:ea typeface="Corsiva"/>
                <a:cs typeface="Corsiva"/>
                <a:sym typeface="Corsiva"/>
              </a:rPr>
              <a:t>Fin</a:t>
            </a:r>
            <a:endParaRPr sz="9600"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