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8128000" cy="4572000"/>
  <p:notesSz cx="8128000" cy="457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6400" y="0"/>
            <a:ext cx="7721600" cy="4572000"/>
            <a:chOff x="406400" y="0"/>
            <a:chExt cx="77216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400" y="0"/>
              <a:ext cx="77216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6400" y="0"/>
            <a:ext cx="7721600" cy="4572000"/>
            <a:chOff x="406400" y="0"/>
            <a:chExt cx="77216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400" y="0"/>
              <a:ext cx="77216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9090" cy="4572000"/>
            <a:chOff x="0" y="0"/>
            <a:chExt cx="795909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806266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9090" cy="4572000"/>
            <a:chOff x="0" y="0"/>
            <a:chExt cx="795909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806266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9090" cy="4572000"/>
            <a:chOff x="0" y="0"/>
            <a:chExt cx="795909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806266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9090" cy="4572000"/>
            <a:chOff x="0" y="0"/>
            <a:chExt cx="795909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806266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9090" cy="4572000"/>
            <a:chOff x="0" y="0"/>
            <a:chExt cx="795909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806266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9090" cy="4572000"/>
            <a:chOff x="0" y="0"/>
            <a:chExt cx="795909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806266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9090" cy="4572000"/>
            <a:chOff x="0" y="0"/>
            <a:chExt cx="795909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48693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75600" cy="4572000"/>
            <a:chOff x="0" y="0"/>
            <a:chExt cx="79756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9756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9090" cy="4572000"/>
            <a:chOff x="0" y="0"/>
            <a:chExt cx="795909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806266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2024-11-22T06:29:54Z</dcterms:created>
  <dcterms:modified xsi:type="dcterms:W3CDTF">2024-11-22T06:29:54Z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2024-11-22T00:00:00Z</vt:filetime>
  </property>
  <property fmtid="{D5CDD505-2E9C-101B-9397-08002B2CF9AE}" pid="3" name="LastSaved">
    <vt:filetime>2024-11-22T00:00:00Z</vt:filetime>
  </property>
</Properties>
</file>