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"/>
  </p:handoutMasterIdLst>
  <p:sldIdLst>
    <p:sldId id="256" r:id="rId3"/>
    <p:sldId id="257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探索智慧的</a:t>
            </a:r>
            <a:r>
              <a:rPr lang="zh-CN" altLang="en-US" dirty="0">
                <a:effectLst/>
              </a:rPr>
              <a:t>疆界</a:t>
            </a:r>
            <a:endParaRPr lang="zh-CN" altLang="en-US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AGISurge</a:t>
            </a:r>
            <a:endParaRPr lang="en-US" altLang="zh-CN" dirty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103120" y="1737360"/>
            <a:ext cx="7660005" cy="3084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200000"/>
              </a:lnSpc>
            </a:pPr>
            <a:r>
              <a:rPr lang="zh-CN" altLang="en-US" sz="2000">
                <a:latin typeface="金山云技术体" charset="-122"/>
                <a:ea typeface="金山云技术体" charset="-122"/>
                <a:cs typeface="金山云技术体" charset="-122"/>
              </a:rPr>
              <a:t>OpenAI 在2022年11月30日向公众开放 ChatGPT 标志着人类正式迈入了人工智能时代。ChatGPT 向我们展示了 LLM(Large Language Models，大规模语言模型)的能力和潜力，而当时还仅仅是 GPT-3.5。几个月后， 更智能的GPT-4发布了， 有分析指出 GPT-4 已10倍领先于 GPT-3.5。</a:t>
            </a:r>
            <a:endParaRPr lang="zh-CN" altLang="en-US" sz="2000">
              <a:latin typeface="金山云技术体" charset="-122"/>
              <a:ea typeface="金山云技术体" charset="-122"/>
              <a:cs typeface="金山云技术体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</Words>
  <Application>WPS 演示</Application>
  <PresentationFormat>宽屏</PresentationFormat>
  <Paragraphs>6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Arial Black</vt:lpstr>
      <vt:lpstr>汉仪中黑KW</vt:lpstr>
      <vt:lpstr>汉仪粗仿宋简</vt:lpstr>
      <vt:lpstr>金山云技术体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Nanbing</cp:lastModifiedBy>
  <cp:revision>9</cp:revision>
  <dcterms:created xsi:type="dcterms:W3CDTF">2024-07-04T07:18:14Z</dcterms:created>
  <dcterms:modified xsi:type="dcterms:W3CDTF">2024-07-04T07:18:14Z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2052-6.7.1.8828</vt:lpwstr>
  </property>
  <property fmtid="{D5CDD505-2E9C-101B-9397-08002B2CF9AE}" pid="3" name="ICV">
    <vt:lpwstr>BE31216CA484776C5D4C86667513CDC5_41</vt:lpwstr>
  </property>
</Properties>
</file>