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5" r:id="rId4"/>
    <p:sldId id="293" r:id="rId5"/>
    <p:sldId id="298" r:id="rId6"/>
    <p:sldId id="294" r:id="rId7"/>
    <p:sldId id="296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6F865-C7CE-4BBD-B484-1C3BE6C93266}">
          <p14:sldIdLst>
            <p14:sldId id="256"/>
            <p14:sldId id="292"/>
            <p14:sldId id="295"/>
            <p14:sldId id="293"/>
            <p14:sldId id="298"/>
            <p14:sldId id="294"/>
            <p14:sldId id="296"/>
            <p14:sldId id="297"/>
          </p14:sldIdLst>
        </p14:section>
        <p14:section name="Background" id="{716D4479-2F61-4D2A-9408-7C63530D3698}">
          <p14:sldIdLst/>
        </p14:section>
        <p14:section name="Functional Requirements" id="{4455DAA7-5762-436E-BAD1-43BF9973A122}">
          <p14:sldIdLst/>
        </p14:section>
        <p14:section name="Tecnologies" id="{8BBE7B95-78D6-45E4-91B6-E01B6535CA00}">
          <p14:sldIdLst/>
        </p14:section>
        <p14:section name="Architectural structure" id="{A3267555-2CBC-4443-B509-2E879E53666C}">
          <p14:sldIdLst/>
        </p14:section>
        <p14:section name="Infrastructure" id="{C0E66B07-CD71-4F94-A583-D1424D2D914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>
      <p:cViewPr varScale="1">
        <p:scale>
          <a:sx n="70" d="100"/>
          <a:sy n="70" d="100"/>
        </p:scale>
        <p:origin x="10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Sprint no.1 Burn-down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Actual Remaining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Sheet1!$E$3:$R$3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Sheet1!$D$23:$R$23</c:f>
              <c:numCache>
                <c:formatCode>General</c:formatCode>
                <c:ptCount val="15"/>
                <c:pt idx="0">
                  <c:v>95</c:v>
                </c:pt>
                <c:pt idx="1">
                  <c:v>88</c:v>
                </c:pt>
                <c:pt idx="2">
                  <c:v>83</c:v>
                </c:pt>
                <c:pt idx="3">
                  <c:v>77</c:v>
                </c:pt>
                <c:pt idx="4">
                  <c:v>71</c:v>
                </c:pt>
                <c:pt idx="5">
                  <c:v>64</c:v>
                </c:pt>
                <c:pt idx="6">
                  <c:v>56</c:v>
                </c:pt>
                <c:pt idx="7">
                  <c:v>49</c:v>
                </c:pt>
                <c:pt idx="8">
                  <c:v>38</c:v>
                </c:pt>
                <c:pt idx="9">
                  <c:v>32</c:v>
                </c:pt>
                <c:pt idx="10">
                  <c:v>20</c:v>
                </c:pt>
                <c:pt idx="11">
                  <c:v>14</c:v>
                </c:pt>
                <c:pt idx="12">
                  <c:v>9</c:v>
                </c:pt>
                <c:pt idx="13">
                  <c:v>5</c:v>
                </c:pt>
                <c:pt idx="1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Estimated Remaining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Sheet1!$E$3:$R$3</c:f>
              <c:strCache>
                <c:ptCount val="1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</c:strCache>
            </c:strRef>
          </c:cat>
          <c:val>
            <c:numRef>
              <c:f>Sheet1!$D$24:$R$24</c:f>
              <c:numCache>
                <c:formatCode>General</c:formatCode>
                <c:ptCount val="15"/>
                <c:pt idx="0">
                  <c:v>95</c:v>
                </c:pt>
                <c:pt idx="1">
                  <c:v>88.214285714285708</c:v>
                </c:pt>
                <c:pt idx="2">
                  <c:v>81.428571428571416</c:v>
                </c:pt>
                <c:pt idx="3">
                  <c:v>74.642857142857125</c:v>
                </c:pt>
                <c:pt idx="4">
                  <c:v>67.857142857142833</c:v>
                </c:pt>
                <c:pt idx="5">
                  <c:v>61.071428571428548</c:v>
                </c:pt>
                <c:pt idx="6">
                  <c:v>54.285714285714263</c:v>
                </c:pt>
                <c:pt idx="7">
                  <c:v>47.499999999999979</c:v>
                </c:pt>
                <c:pt idx="8">
                  <c:v>40.714285714285694</c:v>
                </c:pt>
                <c:pt idx="9">
                  <c:v>33.928571428571409</c:v>
                </c:pt>
                <c:pt idx="10">
                  <c:v>27.142857142857125</c:v>
                </c:pt>
                <c:pt idx="11">
                  <c:v>20.35714285714284</c:v>
                </c:pt>
                <c:pt idx="12">
                  <c:v>13.571428571428555</c:v>
                </c:pt>
                <c:pt idx="13">
                  <c:v>6.7857142857142696</c:v>
                </c:pt>
                <c:pt idx="14">
                  <c:v>-1.5987211554602254E-14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331808"/>
        <c:axId val="1043335616"/>
      </c:lineChart>
      <c:catAx>
        <c:axId val="104333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335616"/>
        <c:crosses val="autoZero"/>
        <c:auto val="1"/>
        <c:lblAlgn val="ctr"/>
        <c:lblOffset val="100"/>
        <c:noMultiLvlLbl val="0"/>
      </c:catAx>
      <c:valAx>
        <c:axId val="104333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Time(hr)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33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D97CC4-6134-417E-829A-2BB80557AF21}" type="datetimeFigureOut">
              <a:rPr lang="en-ZA" smtClean="0"/>
              <a:t>2016-07-29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35404" y="1511865"/>
            <a:ext cx="5648623" cy="1453394"/>
          </a:xfrm>
        </p:spPr>
        <p:txBody>
          <a:bodyPr/>
          <a:lstStyle/>
          <a:p>
            <a:r>
              <a:rPr lang="en-ZA" dirty="0"/>
              <a:t>Real-time geospatial Data processor and visualizer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Client: Werner </a:t>
            </a:r>
            <a:r>
              <a:rPr lang="en-ZA" dirty="0" err="1"/>
              <a:t>Raath</a:t>
            </a:r>
            <a:r>
              <a:rPr lang="en-ZA" dirty="0"/>
              <a:t> (CSIR)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6401" r="8187" b="12201"/>
          <a:stretch/>
        </p:blipFill>
        <p:spPr>
          <a:xfrm>
            <a:off x="4656216" y="1412776"/>
            <a:ext cx="3888432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184150" h="12700" prst="softRound"/>
          </a:sp3d>
        </p:spPr>
      </p:pic>
    </p:spTree>
    <p:extLst>
      <p:ext uri="{BB962C8B-B14F-4D97-AF65-F5344CB8AC3E}">
        <p14:creationId xmlns:p14="http://schemas.microsoft.com/office/powerpoint/2010/main" val="32839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Scrum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Changes from previous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Client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Working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Changes from previous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Z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 smtClean="0"/>
              <a:t>Technology Changes</a:t>
            </a:r>
            <a:endParaRPr lang="en-ZA" sz="1800" dirty="0"/>
          </a:p>
          <a:p>
            <a:pPr marL="237744" lvl="2" indent="0">
              <a:buNone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6636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Scrum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20940" cy="376607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1800" dirty="0"/>
              <a:t>Holidays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3 times a week (Mon, Wed, Fri) from 11 – 3 pm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Mainly doing research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/>
              <a:t>During semester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3 times a week (Mon, Tues, Thurs) for an hour or more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1800" b="0" dirty="0"/>
              <a:t>Other than the abovementioned times, meetings are held on Slack and </a:t>
            </a:r>
            <a:r>
              <a:rPr lang="en-ZA" sz="1800" b="0" dirty="0" err="1"/>
              <a:t>Whatsapp</a:t>
            </a:r>
            <a:r>
              <a:rPr lang="en-ZA" sz="1800" b="0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ZA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ZA" sz="1800" dirty="0"/>
          </a:p>
          <a:p>
            <a:r>
              <a:rPr lang="en-ZA" sz="1800" dirty="0"/>
              <a:t>	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40819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burn-down chart 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38663"/>
              </p:ext>
            </p:extLst>
          </p:nvPr>
        </p:nvGraphicFramePr>
        <p:xfrm>
          <a:off x="822325" y="1124744"/>
          <a:ext cx="7521575" cy="355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0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Client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68952" cy="4026768"/>
          </a:xfrm>
        </p:spPr>
        <p:txBody>
          <a:bodyPr>
            <a:normAutofit/>
          </a:bodyPr>
          <a:lstStyle/>
          <a:p>
            <a:pPr lvl="1"/>
            <a:r>
              <a:rPr lang="en-ZA" sz="1800" dirty="0"/>
              <a:t>Meeting on Tuesday, 26</a:t>
            </a:r>
            <a:r>
              <a:rPr lang="en-ZA" sz="1800" baseline="30000" dirty="0"/>
              <a:t>th</a:t>
            </a:r>
            <a:r>
              <a:rPr lang="en-ZA" sz="1800" dirty="0"/>
              <a:t> of July</a:t>
            </a:r>
          </a:p>
          <a:p>
            <a:pPr lvl="2"/>
            <a:r>
              <a:rPr lang="en-ZA" sz="1700" dirty="0"/>
              <a:t>Showed what we have done so far</a:t>
            </a:r>
          </a:p>
          <a:p>
            <a:pPr lvl="2"/>
            <a:r>
              <a:rPr lang="en-ZA" sz="1700" dirty="0"/>
              <a:t>Got some clarification</a:t>
            </a:r>
          </a:p>
          <a:p>
            <a:pPr lvl="2"/>
            <a:r>
              <a:rPr lang="en-ZA" sz="1700" dirty="0"/>
              <a:t>Shared our complaints</a:t>
            </a:r>
            <a:endParaRPr lang="en-ZA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ZA" sz="1800" dirty="0"/>
              <a:t>Client: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ZA" sz="1800" dirty="0"/>
              <a:t>Gave input on the project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ZA" sz="1800" dirty="0"/>
              <a:t>Made  some suggestions like: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ZA" sz="1700" dirty="0"/>
              <a:t>Incorporating a graph showing hourly or 3-hourly, </a:t>
            </a:r>
            <a:r>
              <a:rPr lang="en-ZA" sz="1700" dirty="0" err="1"/>
              <a:t>etc</a:t>
            </a:r>
            <a:r>
              <a:rPr lang="en-ZA" sz="1700" dirty="0"/>
              <a:t> forecasts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ZA" sz="1700" dirty="0"/>
              <a:t>Use Social media data mining for disasters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95958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 sz="1800" dirty="0" smtClean="0"/>
              <a:t>RC 1 </a:t>
            </a:r>
          </a:p>
          <a:p>
            <a:pPr lvl="2"/>
            <a:r>
              <a:rPr lang="en-ZA" sz="1800" dirty="0" smtClean="0"/>
              <a:t>06 August 2016</a:t>
            </a:r>
          </a:p>
          <a:p>
            <a:pPr marL="0" lvl="1" indent="0">
              <a:buNone/>
            </a:pPr>
            <a:endParaRPr lang="en-ZA" sz="1800" dirty="0" smtClean="0"/>
          </a:p>
          <a:p>
            <a:pPr lvl="1"/>
            <a:r>
              <a:rPr lang="en-ZA" sz="1800" dirty="0" smtClean="0"/>
              <a:t>RC 2</a:t>
            </a:r>
          </a:p>
          <a:p>
            <a:pPr lvl="2"/>
            <a:r>
              <a:rPr lang="en-ZA" sz="1800" dirty="0" smtClean="0"/>
              <a:t>23 September 2016</a:t>
            </a:r>
          </a:p>
          <a:p>
            <a:pPr marL="0" lvl="1" indent="0">
              <a:buNone/>
            </a:pPr>
            <a:endParaRPr lang="en-ZA" sz="1800" dirty="0" smtClean="0"/>
          </a:p>
          <a:p>
            <a:pPr lvl="1"/>
            <a:r>
              <a:rPr lang="en-ZA" sz="1800" dirty="0" smtClean="0"/>
              <a:t>FINAL RELEASE </a:t>
            </a:r>
          </a:p>
          <a:p>
            <a:pPr lvl="2"/>
            <a:r>
              <a:rPr lang="en-ZA" sz="1800" dirty="0" smtClean="0"/>
              <a:t>13 October 2016</a:t>
            </a:r>
          </a:p>
        </p:txBody>
      </p:sp>
    </p:spTree>
    <p:extLst>
      <p:ext uri="{BB962C8B-B14F-4D97-AF65-F5344CB8AC3E}">
        <p14:creationId xmlns:p14="http://schemas.microsoft.com/office/powerpoint/2010/main" val="159532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1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1008</TotalTime>
  <Words>161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Medium</vt:lpstr>
      <vt:lpstr>Tunga</vt:lpstr>
      <vt:lpstr>Wingdings</vt:lpstr>
      <vt:lpstr>Angles</vt:lpstr>
      <vt:lpstr>Real-time geospatial Data processor and visualizer</vt:lpstr>
      <vt:lpstr>overview</vt:lpstr>
      <vt:lpstr>Changes from previous demo</vt:lpstr>
      <vt:lpstr>Scrum meetings</vt:lpstr>
      <vt:lpstr>burn-down chart </vt:lpstr>
      <vt:lpstr>Client meetings</vt:lpstr>
      <vt:lpstr>milestones</vt:lpstr>
      <vt:lpstr>Working features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Broekman</dc:creator>
  <cp:lastModifiedBy>Itumeleng Malematja</cp:lastModifiedBy>
  <cp:revision>36</cp:revision>
  <dcterms:created xsi:type="dcterms:W3CDTF">2016-03-14T21:06:04Z</dcterms:created>
  <dcterms:modified xsi:type="dcterms:W3CDTF">2016-07-29T08:31:43Z</dcterms:modified>
</cp:coreProperties>
</file>