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60" r:id="rId4"/>
    <p:sldId id="257" r:id="rId5"/>
    <p:sldId id="296" r:id="rId6"/>
    <p:sldId id="297" r:id="rId7"/>
    <p:sldId id="300" r:id="rId8"/>
    <p:sldId id="301" r:id="rId9"/>
    <p:sldId id="293" r:id="rId10"/>
    <p:sldId id="294" r:id="rId11"/>
    <p:sldId id="295" r:id="rId12"/>
    <p:sldId id="269" r:id="rId13"/>
    <p:sldId id="270" r:id="rId14"/>
    <p:sldId id="304" r:id="rId15"/>
    <p:sldId id="305" r:id="rId16"/>
    <p:sldId id="302" r:id="rId17"/>
    <p:sldId id="30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6F865-C7CE-4BBD-B484-1C3BE6C93266}">
          <p14:sldIdLst>
            <p14:sldId id="256"/>
            <p14:sldId id="292"/>
          </p14:sldIdLst>
        </p14:section>
        <p14:section name="Background" id="{716D4479-2F61-4D2A-9408-7C63530D3698}">
          <p14:sldIdLst>
            <p14:sldId id="260"/>
            <p14:sldId id="257"/>
            <p14:sldId id="296"/>
            <p14:sldId id="297"/>
            <p14:sldId id="300"/>
          </p14:sldIdLst>
        </p14:section>
        <p14:section name="Functional Requirements" id="{4455DAA7-5762-436E-BAD1-43BF9973A122}">
          <p14:sldIdLst>
            <p14:sldId id="301"/>
          </p14:sldIdLst>
        </p14:section>
        <p14:section name="Tecnologies" id="{8BBE7B95-78D6-45E4-91B6-E01B6535CA00}">
          <p14:sldIdLst>
            <p14:sldId id="293"/>
            <p14:sldId id="294"/>
            <p14:sldId id="295"/>
          </p14:sldIdLst>
        </p14:section>
        <p14:section name="Architectural structure" id="{A3267555-2CBC-4443-B509-2E879E53666C}">
          <p14:sldIdLst>
            <p14:sldId id="269"/>
            <p14:sldId id="270"/>
          </p14:sldIdLst>
        </p14:section>
        <p14:section name="Infrastructure" id="{C0E66B07-CD71-4F94-A583-D1424D2D9147}">
          <p14:sldIdLst>
            <p14:sldId id="304"/>
            <p14:sldId id="305"/>
            <p14:sldId id="302"/>
            <p14:sldId id="30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35" autoAdjust="0"/>
    <p:restoredTop sz="94660"/>
  </p:normalViewPr>
  <p:slideViewPr>
    <p:cSldViewPr>
      <p:cViewPr varScale="1">
        <p:scale>
          <a:sx n="70" d="100"/>
          <a:sy n="70" d="100"/>
        </p:scale>
        <p:origin x="10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D97CC4-6134-417E-829A-2BB80557AF21}" type="datetimeFigureOut">
              <a:rPr lang="en-ZA" smtClean="0"/>
              <a:t>2016/05/27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4D45802-B5F3-4A35-A3FF-0A593D93BA82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eus2016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5404" y="1511865"/>
            <a:ext cx="5648623" cy="1453394"/>
          </a:xfrm>
        </p:spPr>
        <p:txBody>
          <a:bodyPr/>
          <a:lstStyle/>
          <a:p>
            <a:r>
              <a:rPr lang="en-ZA" dirty="0" smtClean="0"/>
              <a:t>Real-time geospatial Data processor and visualizer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Client: Werner </a:t>
            </a:r>
            <a:r>
              <a:rPr lang="en-ZA" dirty="0" err="1" smtClean="0"/>
              <a:t>Raath</a:t>
            </a:r>
            <a:r>
              <a:rPr lang="en-ZA" dirty="0" smtClean="0"/>
              <a:t> (CSIR)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16401" r="8187" b="12201"/>
          <a:stretch/>
        </p:blipFill>
        <p:spPr>
          <a:xfrm>
            <a:off x="4656216" y="1412776"/>
            <a:ext cx="3888432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184150" h="12700" prst="softRound"/>
          </a:sp3d>
        </p:spPr>
      </p:pic>
    </p:spTree>
    <p:extLst>
      <p:ext uri="{BB962C8B-B14F-4D97-AF65-F5344CB8AC3E}">
        <p14:creationId xmlns:p14="http://schemas.microsoft.com/office/powerpoint/2010/main" val="32839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/>
              <a:t>Data Collection: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 smtClean="0"/>
              <a:t>3</a:t>
            </a:r>
            <a:r>
              <a:rPr lang="en-ZA" sz="2400" baseline="30000" dirty="0" smtClean="0"/>
              <a:t>rd</a:t>
            </a:r>
            <a:r>
              <a:rPr lang="en-ZA" sz="2400" dirty="0" smtClean="0"/>
              <a:t> party API’s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 smtClean="0"/>
              <a:t>Store data into our own database (</a:t>
            </a:r>
            <a:r>
              <a:rPr lang="en-ZA" sz="2400" dirty="0" err="1"/>
              <a:t>R</a:t>
            </a:r>
            <a:r>
              <a:rPr lang="en-ZA" sz="2400" dirty="0" err="1" smtClean="0"/>
              <a:t>ethinkDB</a:t>
            </a:r>
            <a:r>
              <a:rPr lang="en-ZA" sz="2400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b="0" dirty="0" err="1" smtClean="0"/>
              <a:t>NodeJS</a:t>
            </a:r>
            <a:r>
              <a:rPr lang="en-ZA" sz="2400" b="0" dirty="0" smtClean="0"/>
              <a:t>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/>
              <a:t>Map</a:t>
            </a:r>
            <a:r>
              <a:rPr lang="en-ZA" sz="2400" b="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b="0" dirty="0"/>
              <a:t>	</a:t>
            </a:r>
            <a:r>
              <a:rPr lang="en-ZA" sz="2400" b="0" dirty="0" err="1"/>
              <a:t>OpenLayers</a:t>
            </a:r>
            <a:r>
              <a:rPr lang="en-ZA" sz="2400" b="0" dirty="0"/>
              <a:t> </a:t>
            </a:r>
            <a:r>
              <a:rPr lang="en-ZA" sz="2400" b="0" dirty="0" smtClean="0"/>
              <a:t>+ </a:t>
            </a:r>
            <a:r>
              <a:rPr lang="en-ZA" sz="2400" b="0" dirty="0" err="1" smtClean="0"/>
              <a:t>OpenStreetMap</a:t>
            </a:r>
            <a:r>
              <a:rPr lang="en-ZA" sz="2400" b="0" dirty="0" smtClean="0"/>
              <a:t> </a:t>
            </a:r>
            <a:r>
              <a:rPr lang="en-ZA" sz="2400" b="0" dirty="0"/>
              <a:t>+ </a:t>
            </a:r>
            <a:r>
              <a:rPr lang="en-ZA" sz="2400" b="0" dirty="0" err="1" smtClean="0"/>
              <a:t>WebGL</a:t>
            </a:r>
            <a:endParaRPr lang="en-ZA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2400" b="0" dirty="0"/>
              <a:t>Database: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b="0" dirty="0"/>
              <a:t>	</a:t>
            </a:r>
            <a:r>
              <a:rPr lang="en-ZA" sz="2400" dirty="0" err="1" smtClean="0"/>
              <a:t>RethinkDB</a:t>
            </a:r>
            <a:endParaRPr lang="en-ZA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3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2400" b="0" dirty="0"/>
              <a:t>Server: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/>
              <a:t>	</a:t>
            </a:r>
            <a:r>
              <a:rPr lang="en-ZA" sz="2400" dirty="0" err="1"/>
              <a:t>NodeJS</a:t>
            </a:r>
            <a:r>
              <a:rPr lang="en-ZA" sz="2400" dirty="0"/>
              <a:t> </a:t>
            </a:r>
            <a:r>
              <a:rPr lang="en-ZA" sz="2400" dirty="0" smtClean="0"/>
              <a:t>+ </a:t>
            </a:r>
            <a:r>
              <a:rPr lang="en-ZA" sz="2400" dirty="0" err="1" smtClean="0"/>
              <a:t>ExpressJS</a:t>
            </a:r>
            <a:r>
              <a:rPr lang="en-ZA" sz="2400" dirty="0" smtClean="0"/>
              <a:t> and </a:t>
            </a:r>
            <a:r>
              <a:rPr lang="en-ZA" sz="2400" dirty="0" err="1" smtClean="0"/>
              <a:t>RabbitMQ</a:t>
            </a:r>
            <a:r>
              <a:rPr lang="en-ZA" sz="2400" dirty="0" smtClean="0"/>
              <a:t> (</a:t>
            </a:r>
            <a:r>
              <a:rPr lang="en-ZA" sz="2400" dirty="0" err="1" smtClean="0"/>
              <a:t>Messeage</a:t>
            </a:r>
            <a:r>
              <a:rPr lang="en-ZA" sz="2400" dirty="0" smtClean="0"/>
              <a:t> queuing )</a:t>
            </a:r>
            <a:endParaRPr lang="en-Z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/>
              <a:t>Web-Client </a:t>
            </a:r>
            <a:r>
              <a:rPr lang="en-ZA" sz="2400" b="0" dirty="0"/>
              <a:t>Frameworks: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b="0" dirty="0"/>
              <a:t>	</a:t>
            </a:r>
            <a:r>
              <a:rPr lang="en-ZA" sz="2400" b="0" dirty="0" smtClean="0"/>
              <a:t>AngularJS</a:t>
            </a:r>
            <a:endParaRPr lang="en-ZA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ZA" sz="2400" b="0" dirty="0"/>
              <a:t>Container: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b="0" dirty="0"/>
              <a:t>	Docker</a:t>
            </a:r>
          </a:p>
        </p:txBody>
      </p:sp>
    </p:spTree>
    <p:extLst>
      <p:ext uri="{BB962C8B-B14F-4D97-AF65-F5344CB8AC3E}">
        <p14:creationId xmlns:p14="http://schemas.microsoft.com/office/powerpoint/2010/main" val="5845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Structural Pattern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2877"/>
            <a:ext cx="5040560" cy="4764905"/>
          </a:xfrm>
        </p:spPr>
      </p:pic>
    </p:spTree>
    <p:extLst>
      <p:ext uri="{BB962C8B-B14F-4D97-AF65-F5344CB8AC3E}">
        <p14:creationId xmlns:p14="http://schemas.microsoft.com/office/powerpoint/2010/main" val="32059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SLACK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6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points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>
                <a:hlinkClick r:id="rId2"/>
              </a:rPr>
              <a:t>https://coeus2016.slack.com</a:t>
            </a:r>
            <a:endParaRPr lang="en-ZA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2400" b="0" dirty="0"/>
              <a:t>Our official communication </a:t>
            </a:r>
            <a:r>
              <a:rPr lang="en-ZA" sz="2400" b="0" dirty="0" smtClean="0"/>
              <a:t>channel</a:t>
            </a:r>
            <a:r>
              <a:rPr lang="en-ZA" sz="2400" b="0" dirty="0"/>
              <a:t> </a:t>
            </a:r>
            <a:r>
              <a:rPr lang="en-ZA" sz="2400" b="0" dirty="0" smtClean="0"/>
              <a:t>with client</a:t>
            </a:r>
            <a:endParaRPr lang="en-ZA" sz="2400" b="0" dirty="0"/>
          </a:p>
        </p:txBody>
      </p:sp>
    </p:spTree>
    <p:extLst>
      <p:ext uri="{BB962C8B-B14F-4D97-AF65-F5344CB8AC3E}">
        <p14:creationId xmlns:p14="http://schemas.microsoft.com/office/powerpoint/2010/main" val="37658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Wafflie.io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48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points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/>
              <a:t>Scrum board</a:t>
            </a:r>
            <a:endParaRPr lang="en-ZA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/>
              <a:t>Linked with </a:t>
            </a:r>
            <a:r>
              <a:rPr lang="en-ZA" sz="2400" b="0" dirty="0" err="1" smtClean="0"/>
              <a:t>github</a:t>
            </a:r>
            <a:r>
              <a:rPr lang="en-ZA" sz="2400" b="0" dirty="0" smtClean="0"/>
              <a:t> issues and milestones</a:t>
            </a:r>
            <a:endParaRPr lang="en-ZA" sz="2400" b="0" dirty="0"/>
          </a:p>
        </p:txBody>
      </p:sp>
    </p:spTree>
    <p:extLst>
      <p:ext uri="{BB962C8B-B14F-4D97-AF65-F5344CB8AC3E}">
        <p14:creationId xmlns:p14="http://schemas.microsoft.com/office/powerpoint/2010/main" val="39359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GITHUB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7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points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sz="2400" b="0" dirty="0" smtClean="0"/>
              <a:t>git-flow </a:t>
            </a:r>
            <a:r>
              <a:rPr lang="en-ZA" sz="2400" b="0" dirty="0" smtClean="0"/>
              <a:t>for branch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sz="2400" b="0" dirty="0"/>
          </a:p>
          <a:p>
            <a:pPr>
              <a:buFont typeface="Arial" panose="020B0604020202020204" pitchFamily="34" charset="0"/>
              <a:buChar char="•"/>
            </a:pPr>
            <a:endParaRPr lang="en-ZA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192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Use cases</a:t>
            </a:r>
            <a:endParaRPr lang="en-US" sz="2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Functional </a:t>
            </a:r>
            <a:r>
              <a:rPr lang="en-US" sz="2400" b="0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Technologies</a:t>
            </a:r>
            <a:endParaRPr lang="en-US" sz="24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Infrastructure</a:t>
            </a:r>
            <a:endParaRPr lang="en-US" sz="2400" b="0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77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Background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Project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Vision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733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4D4D4D"/>
                </a:solidFill>
              </a:rPr>
              <a:t>Uses cases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26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General User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 smtClean="0"/>
              <a:t>Technical User </a:t>
            </a:r>
            <a:r>
              <a:rPr lang="en-ZA" sz="2400" b="0" i="1" dirty="0" smtClean="0"/>
              <a:t>(</a:t>
            </a:r>
            <a:r>
              <a:rPr lang="en-ZA" sz="2400" b="0" i="1" dirty="0"/>
              <a:t>from Technical Actors)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/>
              <a:t>Science </a:t>
            </a:r>
            <a:r>
              <a:rPr lang="en-ZA" sz="2400" dirty="0" smtClean="0"/>
              <a:t>User </a:t>
            </a:r>
            <a:r>
              <a:rPr lang="en-ZA" sz="2400" b="0" i="1" dirty="0" smtClean="0"/>
              <a:t>(</a:t>
            </a:r>
            <a:r>
              <a:rPr lang="en-ZA" sz="2400" b="0" i="1" dirty="0"/>
              <a:t>from Science Actors)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 smtClean="0"/>
              <a:t>Regulatory User </a:t>
            </a:r>
            <a:r>
              <a:rPr lang="en-ZA" sz="2400" b="0" i="1" dirty="0" smtClean="0"/>
              <a:t>(</a:t>
            </a:r>
            <a:r>
              <a:rPr lang="en-ZA" sz="2400" b="0" i="1" dirty="0"/>
              <a:t>from Regulatory Actors)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 smtClean="0"/>
              <a:t>Planning User </a:t>
            </a:r>
            <a:r>
              <a:rPr lang="en-ZA" sz="2400" b="0" i="1" dirty="0" smtClean="0"/>
              <a:t>(from </a:t>
            </a:r>
            <a:r>
              <a:rPr lang="en-ZA" sz="2400" b="0" i="1" dirty="0"/>
              <a:t>Planning Actors)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sz="2400" dirty="0"/>
              <a:t>High </a:t>
            </a:r>
            <a:r>
              <a:rPr lang="en-ZA" sz="2400" dirty="0" smtClean="0"/>
              <a:t>Level User</a:t>
            </a:r>
            <a:r>
              <a:rPr lang="en-ZA" sz="2400" b="0" i="1" dirty="0" smtClean="0"/>
              <a:t>(from </a:t>
            </a:r>
            <a:r>
              <a:rPr lang="en-ZA" sz="2400" b="0" i="1" dirty="0"/>
              <a:t>High Level </a:t>
            </a:r>
            <a:r>
              <a:rPr lang="en-ZA" sz="2400" b="0" i="1" dirty="0" smtClean="0"/>
              <a:t>Us</a:t>
            </a:r>
            <a:endParaRPr lang="en-US" sz="2400" b="0" dirty="0" smtClean="0"/>
          </a:p>
          <a:p>
            <a:pPr marL="237744" lvl="2" indent="0">
              <a:buNone/>
            </a:pPr>
            <a:endParaRPr lang="en-US" sz="2400" b="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0" indent="0"/>
            <a:endParaRPr lang="en-ZA" sz="2400" dirty="0" smtClean="0"/>
          </a:p>
        </p:txBody>
      </p:sp>
    </p:spTree>
    <p:extLst>
      <p:ext uri="{BB962C8B-B14F-4D97-AF65-F5344CB8AC3E}">
        <p14:creationId xmlns:p14="http://schemas.microsoft.com/office/powerpoint/2010/main" val="29244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06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Disaster Manager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dirty="0" smtClean="0"/>
              <a:t>Display </a:t>
            </a:r>
            <a:r>
              <a:rPr lang="en-US" sz="2400" b="0" dirty="0"/>
              <a:t>hazards as soon as they are </a:t>
            </a:r>
            <a:r>
              <a:rPr lang="en-US" sz="2400" b="0" dirty="0" smtClean="0"/>
              <a:t>reported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Stream updates to user if tracked</a:t>
            </a:r>
            <a:endParaRPr lang="en-US" sz="2400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dirty="0" smtClean="0"/>
              <a:t>Display </a:t>
            </a:r>
            <a:r>
              <a:rPr lang="en-US" sz="2400" b="0" dirty="0"/>
              <a:t>user-specific geospatial data at </a:t>
            </a:r>
            <a:r>
              <a:rPr lang="en-US" sz="2400" b="0" dirty="0" smtClean="0"/>
              <a:t>different points </a:t>
            </a:r>
            <a:r>
              <a:rPr lang="en-US" sz="2400" b="0" dirty="0"/>
              <a:t>in time </a:t>
            </a:r>
            <a:r>
              <a:rPr lang="en-US" sz="2400" b="0" dirty="0" smtClean="0"/>
              <a:t>(Time Series data)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Display specific queries</a:t>
            </a:r>
            <a:endParaRPr lang="en-US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Climate Manager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Display weather changes over time, etc. wind, temperature </a:t>
            </a:r>
            <a:r>
              <a:rPr lang="en-US" sz="2400" dirty="0" smtClean="0"/>
              <a:t>changes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dirty="0" smtClean="0"/>
              <a:t>Display specific queries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0" indent="0"/>
            <a:endParaRPr lang="en-ZA" sz="2400" dirty="0" smtClean="0"/>
          </a:p>
        </p:txBody>
      </p:sp>
    </p:spTree>
    <p:extLst>
      <p:ext uri="{BB962C8B-B14F-4D97-AF65-F5344CB8AC3E}">
        <p14:creationId xmlns:p14="http://schemas.microsoft.com/office/powerpoint/2010/main" val="19740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5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936</TotalTime>
  <Words>177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Franklin Gothic Book</vt:lpstr>
      <vt:lpstr>Franklin Gothic Medium</vt:lpstr>
      <vt:lpstr>Tunga</vt:lpstr>
      <vt:lpstr>Wingdings</vt:lpstr>
      <vt:lpstr>Angles</vt:lpstr>
      <vt:lpstr>Real-time geospatial Data processor and visualizer</vt:lpstr>
      <vt:lpstr>overview</vt:lpstr>
      <vt:lpstr>BACKGROUND</vt:lpstr>
      <vt:lpstr>Background</vt:lpstr>
      <vt:lpstr>Uses cases</vt:lpstr>
      <vt:lpstr>Use Cases</vt:lpstr>
      <vt:lpstr>Functional requirements</vt:lpstr>
      <vt:lpstr>Functional requirements</vt:lpstr>
      <vt:lpstr>Technologies</vt:lpstr>
      <vt:lpstr>Technologies</vt:lpstr>
      <vt:lpstr>Technologies</vt:lpstr>
      <vt:lpstr>Structural Pattern</vt:lpstr>
      <vt:lpstr>PowerPoint Presentation</vt:lpstr>
      <vt:lpstr>SLACK</vt:lpstr>
      <vt:lpstr>Key points</vt:lpstr>
      <vt:lpstr>Wafflie.io</vt:lpstr>
      <vt:lpstr>Key points</vt:lpstr>
      <vt:lpstr>GITHUB</vt:lpstr>
      <vt:lpstr>KEY points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Broekman</dc:creator>
  <cp:lastModifiedBy>Nsovo</cp:lastModifiedBy>
  <cp:revision>27</cp:revision>
  <dcterms:created xsi:type="dcterms:W3CDTF">2016-03-14T21:06:04Z</dcterms:created>
  <dcterms:modified xsi:type="dcterms:W3CDTF">2016-05-27T11:01:42Z</dcterms:modified>
</cp:coreProperties>
</file>