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76F865-C7CE-4BBD-B484-1C3BE6C93266}">
          <p14:sldIdLst>
            <p14:sldId id="256"/>
            <p14:sldId id="292"/>
          </p14:sldIdLst>
        </p14:section>
        <p14:section name="Background" id="{716D4479-2F61-4D2A-9408-7C63530D3698}">
          <p14:sldIdLst/>
        </p14:section>
        <p14:section name="Functional Requirements" id="{4455DAA7-5762-436E-BAD1-43BF9973A122}">
          <p14:sldIdLst/>
        </p14:section>
        <p14:section name="Tecnologies" id="{8BBE7B95-78D6-45E4-91B6-E01B6535CA00}">
          <p14:sldIdLst/>
        </p14:section>
        <p14:section name="Architectural structure" id="{A3267555-2CBC-4443-B509-2E879E53666C}">
          <p14:sldIdLst/>
        </p14:section>
        <p14:section name="Infrastructure" id="{C0E66B07-CD71-4F94-A583-D1424D2D9147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35" autoAdjust="0"/>
    <p:restoredTop sz="94660"/>
  </p:normalViewPr>
  <p:slideViewPr>
    <p:cSldViewPr>
      <p:cViewPr varScale="1">
        <p:scale>
          <a:sx n="87" d="100"/>
          <a:sy n="87" d="100"/>
        </p:scale>
        <p:origin x="-138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D97CC4-6134-417E-829A-2BB80557AF21}" type="datetimeFigureOut">
              <a:rPr lang="en-ZA" smtClean="0"/>
              <a:t>2016-07-28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35404" y="1511865"/>
            <a:ext cx="5648623" cy="1453394"/>
          </a:xfrm>
        </p:spPr>
        <p:txBody>
          <a:bodyPr/>
          <a:lstStyle/>
          <a:p>
            <a:r>
              <a:rPr lang="en-ZA" dirty="0" smtClean="0"/>
              <a:t>Real-time geospatial Data processor and visualizer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Client: Werner </a:t>
            </a:r>
            <a:r>
              <a:rPr lang="en-ZA" dirty="0" err="1" smtClean="0"/>
              <a:t>Raath</a:t>
            </a:r>
            <a:r>
              <a:rPr lang="en-ZA" dirty="0" smtClean="0"/>
              <a:t> (CSIR)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16401" r="8187" b="12201"/>
          <a:stretch/>
        </p:blipFill>
        <p:spPr>
          <a:xfrm>
            <a:off x="4656216" y="1412776"/>
            <a:ext cx="3888432" cy="4896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184150" h="12700" prst="softRound"/>
          </a:sp3d>
        </p:spPr>
      </p:pic>
    </p:spTree>
    <p:extLst>
      <p:ext uri="{BB962C8B-B14F-4D97-AF65-F5344CB8AC3E}">
        <p14:creationId xmlns:p14="http://schemas.microsoft.com/office/powerpoint/2010/main" val="32839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Scrum Meetings</a:t>
            </a:r>
            <a:endParaRPr lang="en-US" sz="2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Changes from previous demo</a:t>
            </a:r>
            <a:endParaRPr lang="en-US" sz="2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Client Meetings</a:t>
            </a:r>
            <a:endParaRPr lang="en-US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Milestones</a:t>
            </a:r>
            <a:endParaRPr lang="en-US" sz="2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Working features</a:t>
            </a:r>
            <a:endParaRPr lang="en-US" sz="2400" b="0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962</TotalTime>
  <Words>25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Real-time geospatial Data processor and visualizer</vt:lpstr>
      <vt:lpstr>overview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Broekman</dc:creator>
  <cp:lastModifiedBy>HP</cp:lastModifiedBy>
  <cp:revision>29</cp:revision>
  <dcterms:created xsi:type="dcterms:W3CDTF">2016-03-14T21:06:04Z</dcterms:created>
  <dcterms:modified xsi:type="dcterms:W3CDTF">2016-07-28T16:02:09Z</dcterms:modified>
</cp:coreProperties>
</file>