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83" r:id="rId3"/>
    <p:sldId id="262" r:id="rId4"/>
    <p:sldId id="278" r:id="rId5"/>
    <p:sldId id="284" r:id="rId6"/>
    <p:sldId id="285" r:id="rId7"/>
    <p:sldId id="27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120C3F-0523-4BB2-983B-B38B0AB61CB4}">
  <a:tblStyle styleId="{B5120C3F-0523-4BB2-983B-B38B0AB61CB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9694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60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34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5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77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34475" y="274026"/>
            <a:ext cx="6680200" cy="1546225"/>
          </a:xfrm>
        </p:spPr>
        <p:txBody>
          <a:bodyPr/>
          <a:lstStyle/>
          <a:p>
            <a:r>
              <a:rPr lang="en-ZA" sz="5500" dirty="0">
                <a:latin typeface="Papyrus" panose="03070502060502030205" pitchFamily="66" charset="0"/>
              </a:rPr>
              <a:t>Real-time geospatial Data processor and visualizer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41275" y="4256160"/>
            <a:ext cx="6680200" cy="2601840"/>
            <a:chOff x="334475" y="4097101"/>
            <a:chExt cx="6511131" cy="254559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165" y="4097101"/>
              <a:ext cx="2591410" cy="221633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334475" y="6313439"/>
              <a:ext cx="6511131" cy="329259"/>
            </a:xfrm>
            <a:prstGeom prst="rect">
              <a:avLst/>
            </a:prstGeom>
          </p:spPr>
          <p:txBody>
            <a:bodyPr vert="horz" lIns="91440" tIns="9144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ts val="800"/>
                </a:spcBef>
                <a:buFont typeface="Arial" pitchFamily="34" charset="0"/>
                <a:buNone/>
                <a:defRPr kumimoji="0" lang="en-US" sz="1400" b="0" i="0" u="none" strike="noStrike" kern="1200" cap="all" spc="40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j-ea"/>
                  <a:cs typeface="Tunga" pitchFamily="2"/>
                </a:defRPr>
              </a:lvl1pPr>
              <a:lvl2pPr marL="4572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Wingdings" pitchFamily="2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ZA" sz="1800" cap="none" dirty="0">
                  <a:solidFill>
                    <a:srgbClr val="39C0BA"/>
                  </a:solidFill>
                  <a:latin typeface="Quicksand"/>
                  <a:ea typeface="Quicksand"/>
                  <a:cs typeface="Quicksand"/>
                  <a:sym typeface="Quicksand"/>
                </a:rPr>
                <a:t>Client: Werner Raath (CSIR)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08841" y="1543619"/>
            <a:ext cx="3586815" cy="4877091"/>
            <a:chOff x="5317586" y="1231003"/>
            <a:chExt cx="3586815" cy="48770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4" t="16401" r="8187" b="12201"/>
            <a:stretch/>
          </p:blipFill>
          <p:spPr>
            <a:xfrm>
              <a:off x="5879842" y="1231003"/>
              <a:ext cx="2870263" cy="361440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  <a:reflection blurRad="12700" stA="38000" endPos="28000" dist="5000" dir="5400000" sy="-100000" algn="bl" rotWithShape="0"/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184150" h="12700" prst="softRound"/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5317586" y="4661544"/>
              <a:ext cx="358681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200" kern="1200" spc="400" dirty="0">
                  <a:solidFill>
                    <a:srgbClr val="39C0BA"/>
                  </a:solidFill>
                  <a:latin typeface="Quicksand"/>
                  <a:ea typeface="Quicksand"/>
                  <a:cs typeface="Quicksand"/>
                </a:rPr>
                <a:t>Nsovo Baloyi </a:t>
              </a:r>
            </a:p>
            <a:p>
              <a:r>
                <a:rPr lang="en-ZA" sz="2200" kern="1200" spc="400" dirty="0">
                  <a:solidFill>
                    <a:srgbClr val="39C0BA"/>
                  </a:solidFill>
                  <a:latin typeface="Quicksand"/>
                  <a:ea typeface="Quicksand"/>
                  <a:cs typeface="Quicksand"/>
                </a:rPr>
                <a:t>Maluleki Nyuswa</a:t>
              </a:r>
            </a:p>
            <a:p>
              <a:r>
                <a:rPr lang="en-ZA" sz="2200" kern="1200" spc="400" dirty="0">
                  <a:solidFill>
                    <a:srgbClr val="39C0BA"/>
                  </a:solidFill>
                  <a:latin typeface="Quicksand"/>
                  <a:ea typeface="Quicksand"/>
                  <a:cs typeface="Quicksand"/>
                </a:rPr>
                <a:t>Keletso Molefe</a:t>
              </a:r>
            </a:p>
            <a:p>
              <a:r>
                <a:rPr lang="en-ZA" sz="2200" kern="1200" spc="400" dirty="0">
                  <a:solidFill>
                    <a:srgbClr val="39C0BA"/>
                  </a:solidFill>
                  <a:latin typeface="Quicksand"/>
                  <a:ea typeface="Quicksand"/>
                  <a:cs typeface="Quicksand"/>
                </a:rPr>
                <a:t>Kamogelo Tswene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74" y="665975"/>
            <a:ext cx="6977867" cy="651520"/>
          </a:xfrm>
        </p:spPr>
        <p:txBody>
          <a:bodyPr/>
          <a:lstStyle/>
          <a:p>
            <a:pPr algn="ctr"/>
            <a:r>
              <a:rPr lang="en" sz="3600" dirty="0"/>
              <a:t>Architectural Specification</a:t>
            </a:r>
            <a:endParaRPr lang="en-ZA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97" y="1641422"/>
            <a:ext cx="7219198" cy="4926478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2000" dirty="0"/>
              <a:t>Shows active disasters, as well as weekly weather forecasts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ZA" sz="2000" dirty="0"/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2000" dirty="0"/>
              <a:t>Access channel –system accessed by different users via the web interface</a:t>
            </a:r>
          </a:p>
          <a:p>
            <a:pPr lvl="0">
              <a:spcBef>
                <a:spcPts val="0"/>
              </a:spcBef>
              <a:buNone/>
            </a:pPr>
            <a:endParaRPr lang="en-ZA" sz="2000" dirty="0"/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2000" dirty="0"/>
              <a:t>Main quality requirements – scalability, maintainability, performance, usability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ZA" sz="2000" dirty="0"/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2000" dirty="0"/>
              <a:t>Architectural pattern – Layering pattern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ZA" sz="2000" dirty="0"/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2000" dirty="0"/>
              <a:t> 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ZA" sz="2000" dirty="0"/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2000" dirty="0"/>
              <a:t> 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ZA" sz="2000" dirty="0"/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ZA" sz="2000"/>
              <a:t> </a:t>
            </a:r>
            <a:endParaRPr lang="en-ZA" sz="2000" dirty="0"/>
          </a:p>
          <a:p>
            <a:endParaRPr lang="en-ZA" dirty="0"/>
          </a:p>
        </p:txBody>
      </p:sp>
      <p:grpSp>
        <p:nvGrpSpPr>
          <p:cNvPr id="4" name="Shape 526"/>
          <p:cNvGrpSpPr/>
          <p:nvPr/>
        </p:nvGrpSpPr>
        <p:grpSpPr>
          <a:xfrm rot="966794">
            <a:off x="7676068" y="299739"/>
            <a:ext cx="1056518" cy="910482"/>
            <a:chOff x="5941025" y="3634400"/>
            <a:chExt cx="467650" cy="467650"/>
          </a:xfrm>
        </p:grpSpPr>
        <p:sp>
          <p:nvSpPr>
            <p:cNvPr id="5" name="Shape 52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" name="Shape 5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" name="Shape 52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" name="Shape 53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53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" name="Shape 53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03573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1938599"/>
            <a:ext cx="2496892" cy="233798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ZA" sz="2200" dirty="0">
                <a:latin typeface="Quicksand"/>
              </a:rPr>
              <a:t>Architectural Pattern</a:t>
            </a:r>
            <a:endParaRPr sz="2200" dirty="0">
              <a:latin typeface="Quicksand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8271803" y="99308"/>
            <a:ext cx="744835" cy="660347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85" y="932543"/>
            <a:ext cx="5964687" cy="5638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Show and explain your web, app or software projects using these gadget templates.</a:t>
            </a:r>
          </a:p>
        </p:txBody>
      </p:sp>
      <p:sp>
        <p:nvSpPr>
          <p:cNvPr id="283" name="Shape 283"/>
          <p:cNvSpPr/>
          <p:nvPr/>
        </p:nvSpPr>
        <p:spPr>
          <a:xfrm>
            <a:off x="3678187" y="14298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" name="Shape 159" descr="mapa_linea_b-01.png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3972762" y="1893190"/>
            <a:ext cx="4551165" cy="233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667" y="2871450"/>
            <a:ext cx="139834" cy="3787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8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3" name="Shape 282"/>
          <p:cNvSpPr txBox="1">
            <a:spLocks/>
          </p:cNvSpPr>
          <p:nvPr/>
        </p:nvSpPr>
        <p:spPr>
          <a:xfrm>
            <a:off x="1319400" y="3139850"/>
            <a:ext cx="1895700" cy="21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spcBef>
                <a:spcPts val="0"/>
              </a:spcBef>
              <a:buFont typeface="Quicksand"/>
              <a:buNone/>
            </a:pPr>
            <a:r>
              <a:rPr lang="en" sz="1800" b="1"/>
              <a:t>DESKTOP PROJECT</a:t>
            </a:r>
          </a:p>
          <a:p>
            <a:pPr>
              <a:spcBef>
                <a:spcPts val="0"/>
              </a:spcBef>
              <a:buFont typeface="Quicksand"/>
              <a:buNone/>
            </a:pPr>
            <a:r>
              <a:rPr lang="en" sz="1800"/>
              <a:t>Show and explain your web, app or software projects using these gadget templates.</a:t>
            </a:r>
            <a:endParaRPr lang="en" sz="1800" dirty="0"/>
          </a:p>
        </p:txBody>
      </p:sp>
      <p:sp>
        <p:nvSpPr>
          <p:cNvPr id="4" name="Shape 283"/>
          <p:cNvSpPr/>
          <p:nvPr/>
        </p:nvSpPr>
        <p:spPr>
          <a:xfrm>
            <a:off x="3678187" y="14298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667" y="2871450"/>
            <a:ext cx="139834" cy="37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5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8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Shape 282"/>
          <p:cNvSpPr txBox="1">
            <a:spLocks/>
          </p:cNvSpPr>
          <p:nvPr/>
        </p:nvSpPr>
        <p:spPr>
          <a:xfrm>
            <a:off x="1319400" y="3139850"/>
            <a:ext cx="1895700" cy="21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spcBef>
                <a:spcPts val="0"/>
              </a:spcBef>
              <a:buFont typeface="Quicksand"/>
              <a:buNone/>
            </a:pPr>
            <a:r>
              <a:rPr lang="en" sz="1800" b="1"/>
              <a:t>DESKTOP PROJECT</a:t>
            </a:r>
          </a:p>
          <a:p>
            <a:pPr>
              <a:spcBef>
                <a:spcPts val="0"/>
              </a:spcBef>
              <a:buFont typeface="Quicksand"/>
              <a:buNone/>
            </a:pPr>
            <a:r>
              <a:rPr lang="en" sz="1800"/>
              <a:t>Show and explain your web, app or software projects using these gadget templates.</a:t>
            </a:r>
            <a:endParaRPr lang="en" sz="1800" dirty="0"/>
          </a:p>
        </p:txBody>
      </p:sp>
      <p:sp>
        <p:nvSpPr>
          <p:cNvPr id="4" name="Shape 283"/>
          <p:cNvSpPr/>
          <p:nvPr/>
        </p:nvSpPr>
        <p:spPr>
          <a:xfrm>
            <a:off x="3678187" y="14298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Shape 159" descr="mapa_linea_b-01.png"/>
          <p:cNvPicPr preferRelativeResize="0"/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>
            <a:off x="3972762" y="1893190"/>
            <a:ext cx="4551165" cy="233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67" y="2871450"/>
            <a:ext cx="139834" cy="37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7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126</Words>
  <Application>Microsoft Office PowerPoint</Application>
  <PresentationFormat>On-screen Show (4:3)</PresentationFormat>
  <Paragraphs>30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Papyrus</vt:lpstr>
      <vt:lpstr>Quicksand</vt:lpstr>
      <vt:lpstr>Wingdings</vt:lpstr>
      <vt:lpstr>Eleanor template</vt:lpstr>
      <vt:lpstr>Real-time geospatial Data processor and visualizer</vt:lpstr>
      <vt:lpstr>Architectural Specification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geospatial Data processor and visualizer</dc:title>
  <dc:creator>Moloko</dc:creator>
  <cp:lastModifiedBy>Tebogo Tswene</cp:lastModifiedBy>
  <cp:revision>16</cp:revision>
  <dcterms:modified xsi:type="dcterms:W3CDTF">2016-08-29T15:19:48Z</dcterms:modified>
</cp:coreProperties>
</file>