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5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275" r:id="rId1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36E5E95-F3E2-4190-94FA-F2B963CA36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42BB7-942E-4ABB-851E-2E4CC3059D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6389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5860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5705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44180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32754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516fdfa6c8_0_17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516fdfa6c8_0_17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08a20d1b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508a20d1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16fdfa6c8_0_17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516fdfa6c8_0_17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3533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3379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4952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5944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16fdfa6c8_2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16fdfa6c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3999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bit.ly/3A1uf1Q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44350" y="814928"/>
            <a:ext cx="5655300" cy="24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75000" y="3453472"/>
            <a:ext cx="4794000" cy="417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7811868" y="398887"/>
            <a:ext cx="869350" cy="390600"/>
            <a:chOff x="7683325" y="415650"/>
            <a:chExt cx="869350" cy="390600"/>
          </a:xfrm>
        </p:grpSpPr>
        <p:sp>
          <p:nvSpPr>
            <p:cNvPr id="13" name="Google Shape;13;p2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327023" y="4088681"/>
            <a:ext cx="869350" cy="390600"/>
            <a:chOff x="1686050" y="4209175"/>
            <a:chExt cx="869350" cy="390600"/>
          </a:xfrm>
        </p:grpSpPr>
        <p:sp>
          <p:nvSpPr>
            <p:cNvPr id="20" name="Google Shape;20;p2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hasCustomPrompt="1" type="title"/>
          </p:nvPr>
        </p:nvSpPr>
        <p:spPr>
          <a:xfrm>
            <a:off x="1399050" y="1533377"/>
            <a:ext cx="6345900" cy="14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1969950" y="3192225"/>
            <a:ext cx="5204100" cy="417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7" name="Google Shape;157;p11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" name="Google Shape;158;p11"/>
          <p:cNvGrpSpPr/>
          <p:nvPr/>
        </p:nvGrpSpPr>
        <p:grpSpPr>
          <a:xfrm rot="10800000">
            <a:off x="7554643" y="382137"/>
            <a:ext cx="869350" cy="390600"/>
            <a:chOff x="7683325" y="415650"/>
            <a:chExt cx="869350" cy="390600"/>
          </a:xfrm>
        </p:grpSpPr>
        <p:sp>
          <p:nvSpPr>
            <p:cNvPr id="159" name="Google Shape;159;p11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1"/>
          <p:cNvGrpSpPr/>
          <p:nvPr/>
        </p:nvGrpSpPr>
        <p:grpSpPr>
          <a:xfrm flipH="1">
            <a:off x="327023" y="3845631"/>
            <a:ext cx="869350" cy="390600"/>
            <a:chOff x="1686050" y="4209175"/>
            <a:chExt cx="869350" cy="390600"/>
          </a:xfrm>
        </p:grpSpPr>
        <p:sp>
          <p:nvSpPr>
            <p:cNvPr id="166" name="Google Shape;166;p11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" type="subTitle"/>
          </p:nvPr>
        </p:nvSpPr>
        <p:spPr>
          <a:xfrm>
            <a:off x="748450" y="2339383"/>
            <a:ext cx="2406300" cy="43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hasCustomPrompt="1" idx="2" type="title"/>
          </p:nvPr>
        </p:nvSpPr>
        <p:spPr>
          <a:xfrm>
            <a:off x="1570300" y="1626853"/>
            <a:ext cx="762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idx="3" type="subTitle"/>
          </p:nvPr>
        </p:nvSpPr>
        <p:spPr>
          <a:xfrm>
            <a:off x="3368850" y="2339383"/>
            <a:ext cx="2406300" cy="43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hasCustomPrompt="1" idx="4" type="title"/>
          </p:nvPr>
        </p:nvSpPr>
        <p:spPr>
          <a:xfrm>
            <a:off x="4190700" y="1626853"/>
            <a:ext cx="762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/>
          <p:nvPr>
            <p:ph idx="5" type="subTitle"/>
          </p:nvPr>
        </p:nvSpPr>
        <p:spPr>
          <a:xfrm>
            <a:off x="5989250" y="2339383"/>
            <a:ext cx="2406300" cy="43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hasCustomPrompt="1" idx="6" type="title"/>
          </p:nvPr>
        </p:nvSpPr>
        <p:spPr>
          <a:xfrm>
            <a:off x="6811100" y="1626853"/>
            <a:ext cx="762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idx="7" type="subTitle"/>
          </p:nvPr>
        </p:nvSpPr>
        <p:spPr>
          <a:xfrm>
            <a:off x="748450" y="3872883"/>
            <a:ext cx="2406300" cy="43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8" type="title"/>
          </p:nvPr>
        </p:nvSpPr>
        <p:spPr>
          <a:xfrm>
            <a:off x="1570300" y="3160358"/>
            <a:ext cx="762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9" type="subTitle"/>
          </p:nvPr>
        </p:nvSpPr>
        <p:spPr>
          <a:xfrm>
            <a:off x="3368850" y="3872883"/>
            <a:ext cx="2406300" cy="43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hasCustomPrompt="1" idx="13" type="title"/>
          </p:nvPr>
        </p:nvSpPr>
        <p:spPr>
          <a:xfrm>
            <a:off x="4190700" y="3160358"/>
            <a:ext cx="762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/>
          <p:nvPr>
            <p:ph idx="14" type="subTitle"/>
          </p:nvPr>
        </p:nvSpPr>
        <p:spPr>
          <a:xfrm>
            <a:off x="5989250" y="3872883"/>
            <a:ext cx="2406300" cy="43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hasCustomPrompt="1" idx="15" type="title"/>
          </p:nvPr>
        </p:nvSpPr>
        <p:spPr>
          <a:xfrm>
            <a:off x="6811100" y="3160358"/>
            <a:ext cx="762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>
            <a:r>
              <a:t>xx%</a:t>
            </a:r>
          </a:p>
        </p:txBody>
      </p:sp>
      <p:cxnSp>
        <p:nvCxnSpPr>
          <p:cNvPr id="188" name="Google Shape;188;p13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13"/>
          <p:cNvGrpSpPr/>
          <p:nvPr/>
        </p:nvGrpSpPr>
        <p:grpSpPr>
          <a:xfrm>
            <a:off x="8548544" y="220778"/>
            <a:ext cx="393400" cy="637225"/>
            <a:chOff x="380200" y="3609200"/>
            <a:chExt cx="393400" cy="637225"/>
          </a:xfrm>
        </p:grpSpPr>
        <p:sp>
          <p:nvSpPr>
            <p:cNvPr id="190" name="Google Shape;190;p13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7910750" y="4517600"/>
            <a:ext cx="637800" cy="173000"/>
            <a:chOff x="6798525" y="175700"/>
            <a:chExt cx="637800" cy="173000"/>
          </a:xfrm>
        </p:grpSpPr>
        <p:sp>
          <p:nvSpPr>
            <p:cNvPr id="196" name="Google Shape;196;p13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256793" y="2791962"/>
            <a:ext cx="637225" cy="390600"/>
            <a:chOff x="7683325" y="415650"/>
            <a:chExt cx="637225" cy="390600"/>
          </a:xfrm>
        </p:grpSpPr>
        <p:sp>
          <p:nvSpPr>
            <p:cNvPr id="200" name="Google Shape;200;p13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solidFill>
          <a:schemeClr val="dk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720000" y="1837850"/>
            <a:ext cx="37440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idx="2" type="body"/>
          </p:nvPr>
        </p:nvSpPr>
        <p:spPr>
          <a:xfrm>
            <a:off x="4680000" y="1837850"/>
            <a:ext cx="37440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208" name="Google Shape;208;p14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" name="Google Shape;209;p14"/>
          <p:cNvGrpSpPr/>
          <p:nvPr/>
        </p:nvGrpSpPr>
        <p:grpSpPr>
          <a:xfrm flipH="1">
            <a:off x="327023" y="4155756"/>
            <a:ext cx="869350" cy="390600"/>
            <a:chOff x="1686050" y="4209175"/>
            <a:chExt cx="869350" cy="390600"/>
          </a:xfrm>
        </p:grpSpPr>
        <p:sp>
          <p:nvSpPr>
            <p:cNvPr id="210" name="Google Shape;210;p14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 rot="10800000">
            <a:off x="7889893" y="256437"/>
            <a:ext cx="869350" cy="390600"/>
            <a:chOff x="7683325" y="415650"/>
            <a:chExt cx="869350" cy="390600"/>
          </a:xfrm>
        </p:grpSpPr>
        <p:sp>
          <p:nvSpPr>
            <p:cNvPr id="218" name="Google Shape;218;p14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835350" y="2607838"/>
            <a:ext cx="229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2" type="subTitle"/>
          </p:nvPr>
        </p:nvSpPr>
        <p:spPr>
          <a:xfrm>
            <a:off x="835350" y="3270720"/>
            <a:ext cx="22968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5"/>
          <p:cNvSpPr txBox="1"/>
          <p:nvPr>
            <p:ph idx="3" type="subTitle"/>
          </p:nvPr>
        </p:nvSpPr>
        <p:spPr>
          <a:xfrm>
            <a:off x="3423600" y="2607838"/>
            <a:ext cx="229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idx="4" type="subTitle"/>
          </p:nvPr>
        </p:nvSpPr>
        <p:spPr>
          <a:xfrm>
            <a:off x="3423600" y="3270720"/>
            <a:ext cx="22968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6011850" y="2607838"/>
            <a:ext cx="229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subTitle"/>
          </p:nvPr>
        </p:nvSpPr>
        <p:spPr>
          <a:xfrm>
            <a:off x="6011850" y="3270720"/>
            <a:ext cx="22968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232" name="Google Shape;232;p15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" name="Google Shape;233;p15"/>
          <p:cNvGrpSpPr/>
          <p:nvPr/>
        </p:nvGrpSpPr>
        <p:grpSpPr>
          <a:xfrm>
            <a:off x="256793" y="244037"/>
            <a:ext cx="637225" cy="390600"/>
            <a:chOff x="7683325" y="415650"/>
            <a:chExt cx="637225" cy="390600"/>
          </a:xfrm>
        </p:grpSpPr>
        <p:sp>
          <p:nvSpPr>
            <p:cNvPr id="234" name="Google Shape;234;p15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>
            <a:off x="8476875" y="3246975"/>
            <a:ext cx="637800" cy="173000"/>
            <a:chOff x="6798525" y="175700"/>
            <a:chExt cx="637800" cy="173000"/>
          </a:xfrm>
        </p:grpSpPr>
        <p:sp>
          <p:nvSpPr>
            <p:cNvPr id="239" name="Google Shape;239;p15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" type="subTitle"/>
          </p:nvPr>
        </p:nvSpPr>
        <p:spPr>
          <a:xfrm>
            <a:off x="5742225" y="1485475"/>
            <a:ext cx="2463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4" name="Google Shape;244;p16"/>
          <p:cNvSpPr txBox="1"/>
          <p:nvPr>
            <p:ph idx="2" type="subTitle"/>
          </p:nvPr>
        </p:nvSpPr>
        <p:spPr>
          <a:xfrm>
            <a:off x="5742225" y="1832038"/>
            <a:ext cx="24630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5" name="Google Shape;245;p16"/>
          <p:cNvSpPr txBox="1"/>
          <p:nvPr>
            <p:ph idx="3" type="subTitle"/>
          </p:nvPr>
        </p:nvSpPr>
        <p:spPr>
          <a:xfrm>
            <a:off x="5742225" y="3069931"/>
            <a:ext cx="2463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6" name="Google Shape;246;p16"/>
          <p:cNvSpPr txBox="1"/>
          <p:nvPr>
            <p:ph idx="4" type="subTitle"/>
          </p:nvPr>
        </p:nvSpPr>
        <p:spPr>
          <a:xfrm>
            <a:off x="5742225" y="3416479"/>
            <a:ext cx="24630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7" name="Google Shape;247;p16"/>
          <p:cNvSpPr txBox="1"/>
          <p:nvPr>
            <p:ph idx="5" type="subTitle"/>
          </p:nvPr>
        </p:nvSpPr>
        <p:spPr>
          <a:xfrm>
            <a:off x="938775" y="1485475"/>
            <a:ext cx="2463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6" type="subTitle"/>
          </p:nvPr>
        </p:nvSpPr>
        <p:spPr>
          <a:xfrm>
            <a:off x="938775" y="1832038"/>
            <a:ext cx="24630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9" name="Google Shape;249;p16"/>
          <p:cNvSpPr txBox="1"/>
          <p:nvPr>
            <p:ph idx="7" type="subTitle"/>
          </p:nvPr>
        </p:nvSpPr>
        <p:spPr>
          <a:xfrm>
            <a:off x="938775" y="3069931"/>
            <a:ext cx="2463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0" name="Google Shape;250;p16"/>
          <p:cNvSpPr txBox="1"/>
          <p:nvPr>
            <p:ph idx="8" type="subTitle"/>
          </p:nvPr>
        </p:nvSpPr>
        <p:spPr>
          <a:xfrm>
            <a:off x="938775" y="3416479"/>
            <a:ext cx="24630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1" name="Google Shape;251;p16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52" name="Google Shape;252;p16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16"/>
          <p:cNvGrpSpPr/>
          <p:nvPr/>
        </p:nvGrpSpPr>
        <p:grpSpPr>
          <a:xfrm flipH="1">
            <a:off x="8304719" y="2641099"/>
            <a:ext cx="637225" cy="390600"/>
            <a:chOff x="7683325" y="415650"/>
            <a:chExt cx="637225" cy="390600"/>
          </a:xfrm>
        </p:grpSpPr>
        <p:sp>
          <p:nvSpPr>
            <p:cNvPr id="254" name="Google Shape;254;p16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 flipH="1">
            <a:off x="650187" y="4517600"/>
            <a:ext cx="637800" cy="173000"/>
            <a:chOff x="6798525" y="175700"/>
            <a:chExt cx="637800" cy="173000"/>
          </a:xfrm>
        </p:grpSpPr>
        <p:sp>
          <p:nvSpPr>
            <p:cNvPr id="259" name="Google Shape;259;p16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6"/>
          <p:cNvGrpSpPr/>
          <p:nvPr/>
        </p:nvGrpSpPr>
        <p:grpSpPr>
          <a:xfrm flipH="1">
            <a:off x="206505" y="220778"/>
            <a:ext cx="393400" cy="637225"/>
            <a:chOff x="380200" y="3609200"/>
            <a:chExt cx="393400" cy="637225"/>
          </a:xfrm>
        </p:grpSpPr>
        <p:sp>
          <p:nvSpPr>
            <p:cNvPr id="263" name="Google Shape;263;p16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7"/>
          <p:cNvSpPr txBox="1"/>
          <p:nvPr>
            <p:ph idx="1" type="subTitle"/>
          </p:nvPr>
        </p:nvSpPr>
        <p:spPr>
          <a:xfrm>
            <a:off x="1044838" y="1322125"/>
            <a:ext cx="304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2" type="subTitle"/>
          </p:nvPr>
        </p:nvSpPr>
        <p:spPr>
          <a:xfrm>
            <a:off x="1044837" y="1639376"/>
            <a:ext cx="3047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17"/>
          <p:cNvSpPr txBox="1"/>
          <p:nvPr>
            <p:ph idx="3" type="subTitle"/>
          </p:nvPr>
        </p:nvSpPr>
        <p:spPr>
          <a:xfrm>
            <a:off x="1044838" y="2438050"/>
            <a:ext cx="304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3" name="Google Shape;273;p17"/>
          <p:cNvSpPr txBox="1"/>
          <p:nvPr>
            <p:ph idx="4" type="subTitle"/>
          </p:nvPr>
        </p:nvSpPr>
        <p:spPr>
          <a:xfrm>
            <a:off x="1044837" y="2755301"/>
            <a:ext cx="3047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4" name="Google Shape;274;p17"/>
          <p:cNvSpPr txBox="1"/>
          <p:nvPr>
            <p:ph idx="5" type="subTitle"/>
          </p:nvPr>
        </p:nvSpPr>
        <p:spPr>
          <a:xfrm>
            <a:off x="1044838" y="3553975"/>
            <a:ext cx="304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6" type="subTitle"/>
          </p:nvPr>
        </p:nvSpPr>
        <p:spPr>
          <a:xfrm>
            <a:off x="1044837" y="3871226"/>
            <a:ext cx="3047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6" name="Google Shape;276;p17"/>
          <p:cNvSpPr txBox="1"/>
          <p:nvPr>
            <p:ph idx="7" type="subTitle"/>
          </p:nvPr>
        </p:nvSpPr>
        <p:spPr>
          <a:xfrm>
            <a:off x="5051463" y="1322125"/>
            <a:ext cx="304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8" type="subTitle"/>
          </p:nvPr>
        </p:nvSpPr>
        <p:spPr>
          <a:xfrm>
            <a:off x="5051462" y="1639376"/>
            <a:ext cx="3047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8" name="Google Shape;278;p17"/>
          <p:cNvSpPr txBox="1"/>
          <p:nvPr>
            <p:ph idx="9" type="subTitle"/>
          </p:nvPr>
        </p:nvSpPr>
        <p:spPr>
          <a:xfrm>
            <a:off x="5051463" y="2438050"/>
            <a:ext cx="304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9" name="Google Shape;279;p17"/>
          <p:cNvSpPr txBox="1"/>
          <p:nvPr>
            <p:ph idx="13" type="subTitle"/>
          </p:nvPr>
        </p:nvSpPr>
        <p:spPr>
          <a:xfrm>
            <a:off x="5051462" y="2755301"/>
            <a:ext cx="3047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0" name="Google Shape;280;p17"/>
          <p:cNvSpPr txBox="1"/>
          <p:nvPr>
            <p:ph idx="14" type="subTitle"/>
          </p:nvPr>
        </p:nvSpPr>
        <p:spPr>
          <a:xfrm>
            <a:off x="5051463" y="3553975"/>
            <a:ext cx="3047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5" type="subTitle"/>
          </p:nvPr>
        </p:nvSpPr>
        <p:spPr>
          <a:xfrm>
            <a:off x="5051462" y="3871226"/>
            <a:ext cx="3047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282" name="Google Shape;282;p17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7"/>
          <p:cNvGrpSpPr/>
          <p:nvPr/>
        </p:nvGrpSpPr>
        <p:grpSpPr>
          <a:xfrm>
            <a:off x="7820243" y="197712"/>
            <a:ext cx="869350" cy="390600"/>
            <a:chOff x="7683325" y="415650"/>
            <a:chExt cx="869350" cy="390600"/>
          </a:xfrm>
        </p:grpSpPr>
        <p:sp>
          <p:nvSpPr>
            <p:cNvPr id="284" name="Google Shape;284;p17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 rot="5400000">
            <a:off x="75888" y="2820675"/>
            <a:ext cx="637225" cy="390600"/>
            <a:chOff x="1918175" y="4209175"/>
            <a:chExt cx="637225" cy="390600"/>
          </a:xfrm>
        </p:grpSpPr>
        <p:sp>
          <p:nvSpPr>
            <p:cNvPr id="291" name="Google Shape;291;p17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7"/>
          <p:cNvGrpSpPr/>
          <p:nvPr/>
        </p:nvGrpSpPr>
        <p:grpSpPr>
          <a:xfrm>
            <a:off x="4253100" y="4554625"/>
            <a:ext cx="637800" cy="173000"/>
            <a:chOff x="6798525" y="175700"/>
            <a:chExt cx="637800" cy="173000"/>
          </a:xfrm>
        </p:grpSpPr>
        <p:sp>
          <p:nvSpPr>
            <p:cNvPr id="297" name="Google Shape;297;p17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0"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" name="Google Shape;302;p18"/>
          <p:cNvSpPr txBox="1"/>
          <p:nvPr>
            <p:ph idx="1" type="subTitle"/>
          </p:nvPr>
        </p:nvSpPr>
        <p:spPr>
          <a:xfrm>
            <a:off x="950850" y="1508976"/>
            <a:ext cx="7242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03" name="Google Shape;303;p18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18"/>
          <p:cNvGrpSpPr/>
          <p:nvPr/>
        </p:nvGrpSpPr>
        <p:grpSpPr>
          <a:xfrm>
            <a:off x="7737068" y="392981"/>
            <a:ext cx="869350" cy="390600"/>
            <a:chOff x="1686050" y="4209175"/>
            <a:chExt cx="869350" cy="390600"/>
          </a:xfrm>
        </p:grpSpPr>
        <p:sp>
          <p:nvSpPr>
            <p:cNvPr id="305" name="Google Shape;305;p18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9">
    <p:bg>
      <p:bgPr>
        <a:solidFill>
          <a:schemeClr val="dk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4571998" y="540650"/>
            <a:ext cx="38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4576492" y="1238726"/>
            <a:ext cx="38511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15" name="Google Shape;315;p19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6" name="Google Shape;316;p19"/>
          <p:cNvGrpSpPr/>
          <p:nvPr/>
        </p:nvGrpSpPr>
        <p:grpSpPr>
          <a:xfrm rot="5400000">
            <a:off x="-125132" y="2484987"/>
            <a:ext cx="869350" cy="173550"/>
            <a:chOff x="7683325" y="632700"/>
            <a:chExt cx="869350" cy="173550"/>
          </a:xfrm>
        </p:grpSpPr>
        <p:sp>
          <p:nvSpPr>
            <p:cNvPr id="317" name="Google Shape;317;p19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8">
    <p:bg>
      <p:bgPr>
        <a:solidFill>
          <a:schemeClr val="dk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3224100" y="539400"/>
            <a:ext cx="26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1" type="subTitle"/>
          </p:nvPr>
        </p:nvSpPr>
        <p:spPr>
          <a:xfrm>
            <a:off x="3224100" y="1238718"/>
            <a:ext cx="2695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24" name="Google Shape;324;p20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5" name="Google Shape;325;p20"/>
          <p:cNvGrpSpPr/>
          <p:nvPr/>
        </p:nvGrpSpPr>
        <p:grpSpPr>
          <a:xfrm>
            <a:off x="334050" y="220775"/>
            <a:ext cx="637800" cy="173000"/>
            <a:chOff x="6798525" y="175700"/>
            <a:chExt cx="637800" cy="173000"/>
          </a:xfrm>
        </p:grpSpPr>
        <p:sp>
          <p:nvSpPr>
            <p:cNvPr id="326" name="Google Shape;326;p20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>
            <a:off x="8596294" y="2253140"/>
            <a:ext cx="393400" cy="637225"/>
            <a:chOff x="380200" y="3609200"/>
            <a:chExt cx="393400" cy="637225"/>
          </a:xfrm>
        </p:grpSpPr>
        <p:sp>
          <p:nvSpPr>
            <p:cNvPr id="330" name="Google Shape;330;p20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639350" y="2564088"/>
            <a:ext cx="586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795750" y="1169394"/>
            <a:ext cx="15609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cxnSp>
        <p:nvCxnSpPr>
          <p:cNvPr id="30" name="Google Shape;30;p3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" name="Google Shape;31;p3"/>
          <p:cNvGrpSpPr/>
          <p:nvPr/>
        </p:nvGrpSpPr>
        <p:grpSpPr>
          <a:xfrm>
            <a:off x="7664693" y="4060212"/>
            <a:ext cx="869350" cy="390600"/>
            <a:chOff x="7683325" y="415650"/>
            <a:chExt cx="869350" cy="390600"/>
          </a:xfrm>
        </p:grpSpPr>
        <p:sp>
          <p:nvSpPr>
            <p:cNvPr id="32" name="Google Shape;32;p3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485986" y="469181"/>
            <a:ext cx="869350" cy="390600"/>
            <a:chOff x="1686050" y="4209175"/>
            <a:chExt cx="869350" cy="390600"/>
          </a:xfrm>
        </p:grpSpPr>
        <p:sp>
          <p:nvSpPr>
            <p:cNvPr id="39" name="Google Shape;39;p3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2">
    <p:bg>
      <p:bgPr>
        <a:solidFill>
          <a:schemeClr val="dk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720000" y="1418750"/>
            <a:ext cx="77040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338" name="Google Shape;338;p21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9" name="Google Shape;339;p21"/>
          <p:cNvGrpSpPr/>
          <p:nvPr/>
        </p:nvGrpSpPr>
        <p:grpSpPr>
          <a:xfrm flipH="1" rot="10800000">
            <a:off x="264668" y="277375"/>
            <a:ext cx="637225" cy="390600"/>
            <a:chOff x="7683325" y="415650"/>
            <a:chExt cx="637225" cy="390600"/>
          </a:xfrm>
        </p:grpSpPr>
        <p:sp>
          <p:nvSpPr>
            <p:cNvPr id="340" name="Google Shape;340;p21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 flipH="1" rot="-5400000">
            <a:off x="8278418" y="3776800"/>
            <a:ext cx="869350" cy="173550"/>
            <a:chOff x="7683325" y="632700"/>
            <a:chExt cx="869350" cy="173550"/>
          </a:xfrm>
        </p:grpSpPr>
        <p:sp>
          <p:nvSpPr>
            <p:cNvPr id="345" name="Google Shape;345;p21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1" name="Google Shape;351;p22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22"/>
          <p:cNvGrpSpPr/>
          <p:nvPr/>
        </p:nvGrpSpPr>
        <p:grpSpPr>
          <a:xfrm>
            <a:off x="169337" y="2791962"/>
            <a:ext cx="637225" cy="390600"/>
            <a:chOff x="7683325" y="415650"/>
            <a:chExt cx="637225" cy="390600"/>
          </a:xfrm>
        </p:grpSpPr>
        <p:sp>
          <p:nvSpPr>
            <p:cNvPr id="353" name="Google Shape;353;p22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2"/>
          <p:cNvGrpSpPr/>
          <p:nvPr/>
        </p:nvGrpSpPr>
        <p:grpSpPr>
          <a:xfrm>
            <a:off x="8548544" y="220778"/>
            <a:ext cx="393400" cy="637225"/>
            <a:chOff x="380200" y="3609200"/>
            <a:chExt cx="393400" cy="637225"/>
          </a:xfrm>
        </p:grpSpPr>
        <p:sp>
          <p:nvSpPr>
            <p:cNvPr id="358" name="Google Shape;358;p22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2"/>
          <p:cNvGrpSpPr/>
          <p:nvPr/>
        </p:nvGrpSpPr>
        <p:grpSpPr>
          <a:xfrm>
            <a:off x="7910750" y="4517600"/>
            <a:ext cx="637800" cy="173000"/>
            <a:chOff x="6798525" y="175700"/>
            <a:chExt cx="637800" cy="173000"/>
          </a:xfrm>
        </p:grpSpPr>
        <p:sp>
          <p:nvSpPr>
            <p:cNvPr id="364" name="Google Shape;364;p22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bg>
      <p:bgPr>
        <a:solidFill>
          <a:schemeClr val="dk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2892300" y="540650"/>
            <a:ext cx="55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9" name="Google Shape;369;p23"/>
          <p:cNvGrpSpPr/>
          <p:nvPr/>
        </p:nvGrpSpPr>
        <p:grpSpPr>
          <a:xfrm rot="10800000">
            <a:off x="8162643" y="260612"/>
            <a:ext cx="637225" cy="390600"/>
            <a:chOff x="7683325" y="415650"/>
            <a:chExt cx="637225" cy="390600"/>
          </a:xfrm>
        </p:grpSpPr>
        <p:sp>
          <p:nvSpPr>
            <p:cNvPr id="370" name="Google Shape;370;p23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3"/>
          <p:cNvGrpSpPr/>
          <p:nvPr/>
        </p:nvGrpSpPr>
        <p:grpSpPr>
          <a:xfrm rot="5400000">
            <a:off x="-83232" y="3760037"/>
            <a:ext cx="869350" cy="173550"/>
            <a:chOff x="7683325" y="632700"/>
            <a:chExt cx="869350" cy="173550"/>
          </a:xfrm>
        </p:grpSpPr>
        <p:sp>
          <p:nvSpPr>
            <p:cNvPr id="375" name="Google Shape;375;p23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9" name="Google Shape;379;p23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bg>
      <p:bgPr>
        <a:solidFill>
          <a:schemeClr val="dk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2212950" y="750464"/>
            <a:ext cx="47181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2" name="Google Shape;382;p24"/>
          <p:cNvSpPr txBox="1"/>
          <p:nvPr>
            <p:ph idx="1" type="subTitle"/>
          </p:nvPr>
        </p:nvSpPr>
        <p:spPr>
          <a:xfrm>
            <a:off x="2212950" y="1722648"/>
            <a:ext cx="47181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83" name="Google Shape;383;p24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4"/>
          <p:cNvSpPr txBox="1"/>
          <p:nvPr/>
        </p:nvSpPr>
        <p:spPr>
          <a:xfrm>
            <a:off x="2212950" y="3393318"/>
            <a:ext cx="4718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5" name="Google Shape;385;p24"/>
          <p:cNvGrpSpPr/>
          <p:nvPr/>
        </p:nvGrpSpPr>
        <p:grpSpPr>
          <a:xfrm>
            <a:off x="8548544" y="3388122"/>
            <a:ext cx="393400" cy="656206"/>
            <a:chOff x="8548544" y="3388122"/>
            <a:chExt cx="393400" cy="656206"/>
          </a:xfrm>
        </p:grpSpPr>
        <p:grpSp>
          <p:nvGrpSpPr>
            <p:cNvPr id="386" name="Google Shape;386;p24"/>
            <p:cNvGrpSpPr/>
            <p:nvPr/>
          </p:nvGrpSpPr>
          <p:grpSpPr>
            <a:xfrm>
              <a:off x="8548544" y="3639228"/>
              <a:ext cx="393400" cy="405100"/>
              <a:chOff x="380200" y="3609200"/>
              <a:chExt cx="393400" cy="405100"/>
            </a:xfrm>
          </p:grpSpPr>
          <p:sp>
            <p:nvSpPr>
              <p:cNvPr id="387" name="Google Shape;387;p24"/>
              <p:cNvSpPr/>
              <p:nvPr/>
            </p:nvSpPr>
            <p:spPr>
              <a:xfrm>
                <a:off x="600600" y="3609200"/>
                <a:ext cx="173000" cy="172975"/>
              </a:xfrm>
              <a:custGeom>
                <a:rect b="b" l="l" r="r" t="t"/>
                <a:pathLst>
                  <a:path extrusionOk="0" h="6919" w="6920">
                    <a:moveTo>
                      <a:pt x="1630" y="0"/>
                    </a:moveTo>
                    <a:cubicBezTo>
                      <a:pt x="714" y="0"/>
                      <a:pt x="0" y="714"/>
                      <a:pt x="0" y="1629"/>
                    </a:cubicBezTo>
                    <a:lnTo>
                      <a:pt x="0" y="5290"/>
                    </a:lnTo>
                    <a:cubicBezTo>
                      <a:pt x="0" y="6205"/>
                      <a:pt x="714" y="6919"/>
                      <a:pt x="1630" y="6919"/>
                    </a:cubicBezTo>
                    <a:lnTo>
                      <a:pt x="5290" y="6919"/>
                    </a:lnTo>
                    <a:cubicBezTo>
                      <a:pt x="6205" y="6919"/>
                      <a:pt x="6919" y="6205"/>
                      <a:pt x="6919" y="5290"/>
                    </a:cubicBezTo>
                    <a:lnTo>
                      <a:pt x="6919" y="1629"/>
                    </a:lnTo>
                    <a:cubicBezTo>
                      <a:pt x="6919" y="714"/>
                      <a:pt x="6205" y="0"/>
                      <a:pt x="5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380200" y="3841300"/>
                <a:ext cx="173000" cy="173000"/>
              </a:xfrm>
              <a:custGeom>
                <a:rect b="b" l="l" r="r" t="t"/>
                <a:pathLst>
                  <a:path extrusionOk="0" h="6920" w="6920">
                    <a:moveTo>
                      <a:pt x="1630" y="1"/>
                    </a:moveTo>
                    <a:cubicBezTo>
                      <a:pt x="714" y="1"/>
                      <a:pt x="0" y="715"/>
                      <a:pt x="0" y="1630"/>
                    </a:cubicBezTo>
                    <a:lnTo>
                      <a:pt x="0" y="5290"/>
                    </a:lnTo>
                    <a:cubicBezTo>
                      <a:pt x="0" y="6183"/>
                      <a:pt x="714" y="6920"/>
                      <a:pt x="1630" y="6920"/>
                    </a:cubicBezTo>
                    <a:lnTo>
                      <a:pt x="5290" y="6920"/>
                    </a:lnTo>
                    <a:cubicBezTo>
                      <a:pt x="6205" y="6920"/>
                      <a:pt x="6919" y="6183"/>
                      <a:pt x="6919" y="5290"/>
                    </a:cubicBezTo>
                    <a:lnTo>
                      <a:pt x="6919" y="1630"/>
                    </a:lnTo>
                    <a:cubicBezTo>
                      <a:pt x="6919" y="715"/>
                      <a:pt x="6205" y="1"/>
                      <a:pt x="5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380200" y="3609200"/>
                <a:ext cx="173000" cy="172975"/>
              </a:xfrm>
              <a:custGeom>
                <a:rect b="b" l="l" r="r" t="t"/>
                <a:pathLst>
                  <a:path extrusionOk="0" h="6919" w="6920">
                    <a:moveTo>
                      <a:pt x="1630" y="0"/>
                    </a:moveTo>
                    <a:cubicBezTo>
                      <a:pt x="714" y="0"/>
                      <a:pt x="0" y="714"/>
                      <a:pt x="0" y="1629"/>
                    </a:cubicBezTo>
                    <a:lnTo>
                      <a:pt x="0" y="5290"/>
                    </a:lnTo>
                    <a:cubicBezTo>
                      <a:pt x="0" y="6205"/>
                      <a:pt x="714" y="6919"/>
                      <a:pt x="1630" y="6919"/>
                    </a:cubicBezTo>
                    <a:lnTo>
                      <a:pt x="5290" y="6919"/>
                    </a:lnTo>
                    <a:cubicBezTo>
                      <a:pt x="6205" y="6919"/>
                      <a:pt x="6919" y="6205"/>
                      <a:pt x="6919" y="5290"/>
                    </a:cubicBezTo>
                    <a:lnTo>
                      <a:pt x="6919" y="1629"/>
                    </a:lnTo>
                    <a:cubicBezTo>
                      <a:pt x="6919" y="714"/>
                      <a:pt x="6205" y="0"/>
                      <a:pt x="5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" name="Google Shape;390;p24"/>
            <p:cNvSpPr/>
            <p:nvPr/>
          </p:nvSpPr>
          <p:spPr>
            <a:xfrm>
              <a:off x="8548544" y="3388122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4"/>
          <p:cNvGrpSpPr/>
          <p:nvPr/>
        </p:nvGrpSpPr>
        <p:grpSpPr>
          <a:xfrm>
            <a:off x="420125" y="646532"/>
            <a:ext cx="637800" cy="173000"/>
            <a:chOff x="6798525" y="175700"/>
            <a:chExt cx="637800" cy="173000"/>
          </a:xfrm>
        </p:grpSpPr>
        <p:sp>
          <p:nvSpPr>
            <p:cNvPr id="392" name="Google Shape;392;p24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dk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25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7" name="Google Shape;397;p25"/>
          <p:cNvGrpSpPr/>
          <p:nvPr/>
        </p:nvGrpSpPr>
        <p:grpSpPr>
          <a:xfrm flipH="1">
            <a:off x="510848" y="344097"/>
            <a:ext cx="869350" cy="390600"/>
            <a:chOff x="7683325" y="415650"/>
            <a:chExt cx="869350" cy="390600"/>
          </a:xfrm>
        </p:grpSpPr>
        <p:sp>
          <p:nvSpPr>
            <p:cNvPr id="398" name="Google Shape;398;p25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5"/>
          <p:cNvGrpSpPr/>
          <p:nvPr/>
        </p:nvGrpSpPr>
        <p:grpSpPr>
          <a:xfrm flipH="1">
            <a:off x="7795168" y="4481190"/>
            <a:ext cx="869350" cy="173550"/>
            <a:chOff x="1686050" y="4426225"/>
            <a:chExt cx="869350" cy="173550"/>
          </a:xfrm>
        </p:grpSpPr>
        <p:sp>
          <p:nvSpPr>
            <p:cNvPr id="405" name="Google Shape;405;p25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bg>
      <p:bgPr>
        <a:solidFill>
          <a:schemeClr val="dk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26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1" name="Google Shape;411;p26"/>
          <p:cNvGrpSpPr/>
          <p:nvPr/>
        </p:nvGrpSpPr>
        <p:grpSpPr>
          <a:xfrm flipH="1" rot="10800000">
            <a:off x="8410180" y="277375"/>
            <a:ext cx="405100" cy="390600"/>
            <a:chOff x="7683325" y="415650"/>
            <a:chExt cx="405100" cy="390600"/>
          </a:xfrm>
        </p:grpSpPr>
        <p:sp>
          <p:nvSpPr>
            <p:cNvPr id="412" name="Google Shape;412;p26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6"/>
          <p:cNvGrpSpPr/>
          <p:nvPr/>
        </p:nvGrpSpPr>
        <p:grpSpPr>
          <a:xfrm rot="5400000">
            <a:off x="81868" y="3569362"/>
            <a:ext cx="637225" cy="390600"/>
            <a:chOff x="7683325" y="415650"/>
            <a:chExt cx="637225" cy="390600"/>
          </a:xfrm>
        </p:grpSpPr>
        <p:sp>
          <p:nvSpPr>
            <p:cNvPr id="416" name="Google Shape;416;p26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257827"/>
            <a:ext cx="7704000" cy="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49" name="Google Shape;49;p4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4"/>
          <p:cNvGrpSpPr/>
          <p:nvPr/>
        </p:nvGrpSpPr>
        <p:grpSpPr>
          <a:xfrm>
            <a:off x="251350" y="405990"/>
            <a:ext cx="393400" cy="637225"/>
            <a:chOff x="380200" y="3609200"/>
            <a:chExt cx="393400" cy="637225"/>
          </a:xfrm>
        </p:grpSpPr>
        <p:sp>
          <p:nvSpPr>
            <p:cNvPr id="51" name="Google Shape;51;p4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3934200" y="4517600"/>
            <a:ext cx="637800" cy="173000"/>
            <a:chOff x="6798525" y="175700"/>
            <a:chExt cx="637800" cy="173000"/>
          </a:xfrm>
        </p:grpSpPr>
        <p:sp>
          <p:nvSpPr>
            <p:cNvPr id="57" name="Google Shape;57;p4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7943250" y="303925"/>
            <a:ext cx="869350" cy="390600"/>
            <a:chOff x="1686050" y="4209175"/>
            <a:chExt cx="869350" cy="390600"/>
          </a:xfrm>
        </p:grpSpPr>
        <p:sp>
          <p:nvSpPr>
            <p:cNvPr id="61" name="Google Shape;61;p4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1954644" y="1490582"/>
            <a:ext cx="3852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1954644" y="1837116"/>
            <a:ext cx="38520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4234069" y="3042855"/>
            <a:ext cx="3852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bril Fatface"/>
              <a:buNone/>
              <a:defRPr b="1" sz="20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4" type="subTitle"/>
          </p:nvPr>
        </p:nvSpPr>
        <p:spPr>
          <a:xfrm>
            <a:off x="4234069" y="3389389"/>
            <a:ext cx="38520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74" name="Google Shape;74;p5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" name="Google Shape;75;p5"/>
          <p:cNvGrpSpPr/>
          <p:nvPr/>
        </p:nvGrpSpPr>
        <p:grpSpPr>
          <a:xfrm flipH="1" rot="10800000">
            <a:off x="8548544" y="1182190"/>
            <a:ext cx="393400" cy="637225"/>
            <a:chOff x="380200" y="3609200"/>
            <a:chExt cx="393400" cy="637225"/>
          </a:xfrm>
        </p:grpSpPr>
        <p:sp>
          <p:nvSpPr>
            <p:cNvPr id="76" name="Google Shape;76;p5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420125" y="276969"/>
            <a:ext cx="637800" cy="173000"/>
            <a:chOff x="6798525" y="175700"/>
            <a:chExt cx="637800" cy="173000"/>
          </a:xfrm>
        </p:grpSpPr>
        <p:sp>
          <p:nvSpPr>
            <p:cNvPr id="82" name="Google Shape;82;p5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720000" y="540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7" name="Google Shape;87;p6"/>
          <p:cNvGrpSpPr/>
          <p:nvPr/>
        </p:nvGrpSpPr>
        <p:grpSpPr>
          <a:xfrm>
            <a:off x="175150" y="405990"/>
            <a:ext cx="393400" cy="637225"/>
            <a:chOff x="380200" y="3609200"/>
            <a:chExt cx="393400" cy="637225"/>
          </a:xfrm>
        </p:grpSpPr>
        <p:sp>
          <p:nvSpPr>
            <p:cNvPr id="88" name="Google Shape;88;p6"/>
            <p:cNvSpPr/>
            <p:nvPr/>
          </p:nvSpPr>
          <p:spPr>
            <a:xfrm>
              <a:off x="6006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06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80200" y="407342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4" y="0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80200" y="384130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1"/>
                  </a:moveTo>
                  <a:cubicBezTo>
                    <a:pt x="714" y="1"/>
                    <a:pt x="0" y="715"/>
                    <a:pt x="0" y="1630"/>
                  </a:cubicBezTo>
                  <a:lnTo>
                    <a:pt x="0" y="5290"/>
                  </a:lnTo>
                  <a:cubicBezTo>
                    <a:pt x="0" y="6183"/>
                    <a:pt x="714" y="6920"/>
                    <a:pt x="1630" y="6920"/>
                  </a:cubicBezTo>
                  <a:lnTo>
                    <a:pt x="5290" y="6920"/>
                  </a:lnTo>
                  <a:cubicBezTo>
                    <a:pt x="6205" y="6920"/>
                    <a:pt x="6919" y="6183"/>
                    <a:pt x="6919" y="5290"/>
                  </a:cubicBezTo>
                  <a:lnTo>
                    <a:pt x="6919" y="1630"/>
                  </a:lnTo>
                  <a:cubicBezTo>
                    <a:pt x="6919" y="715"/>
                    <a:pt x="6205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0200" y="3609200"/>
              <a:ext cx="173000" cy="172975"/>
            </a:xfrm>
            <a:custGeom>
              <a:rect b="b" l="l" r="r" t="t"/>
              <a:pathLst>
                <a:path extrusionOk="0" h="6919" w="6920">
                  <a:moveTo>
                    <a:pt x="1630" y="0"/>
                  </a:moveTo>
                  <a:cubicBezTo>
                    <a:pt x="714" y="0"/>
                    <a:pt x="0" y="714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" name="Google Shape;93;p6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" name="Google Shape;94;p6"/>
          <p:cNvGrpSpPr/>
          <p:nvPr/>
        </p:nvGrpSpPr>
        <p:grpSpPr>
          <a:xfrm>
            <a:off x="7943250" y="303925"/>
            <a:ext cx="869350" cy="390600"/>
            <a:chOff x="1686050" y="4209175"/>
            <a:chExt cx="869350" cy="390600"/>
          </a:xfrm>
        </p:grpSpPr>
        <p:sp>
          <p:nvSpPr>
            <p:cNvPr id="95" name="Google Shape;95;p6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68605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918175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133000" y="1679142"/>
            <a:ext cx="42909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Open Sans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/>
            </a:lvl9pPr>
          </a:lstStyle>
          <a:p/>
        </p:txBody>
      </p:sp>
      <p:sp>
        <p:nvSpPr>
          <p:cNvPr id="104" name="Google Shape;104;p7"/>
          <p:cNvSpPr txBox="1"/>
          <p:nvPr>
            <p:ph type="title"/>
          </p:nvPr>
        </p:nvSpPr>
        <p:spPr>
          <a:xfrm>
            <a:off x="4133000" y="921858"/>
            <a:ext cx="42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5" name="Google Shape;105;p7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7"/>
          <p:cNvSpPr/>
          <p:nvPr>
            <p:ph idx="2" type="pic"/>
          </p:nvPr>
        </p:nvSpPr>
        <p:spPr>
          <a:xfrm>
            <a:off x="796200" y="804900"/>
            <a:ext cx="3121800" cy="3533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7" name="Google Shape;107;p7"/>
          <p:cNvGrpSpPr/>
          <p:nvPr/>
        </p:nvGrpSpPr>
        <p:grpSpPr>
          <a:xfrm>
            <a:off x="7778318" y="281537"/>
            <a:ext cx="869350" cy="390600"/>
            <a:chOff x="7683325" y="415650"/>
            <a:chExt cx="869350" cy="390600"/>
          </a:xfrm>
        </p:grpSpPr>
        <p:sp>
          <p:nvSpPr>
            <p:cNvPr id="108" name="Google Shape;108;p7"/>
            <p:cNvSpPr/>
            <p:nvPr/>
          </p:nvSpPr>
          <p:spPr>
            <a:xfrm>
              <a:off x="837967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8147550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9154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37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37" y="6942"/>
                    <a:pt x="1630" y="6942"/>
                  </a:cubicBezTo>
                  <a:lnTo>
                    <a:pt x="5290" y="6942"/>
                  </a:lnTo>
                  <a:cubicBezTo>
                    <a:pt x="6206" y="6942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683325" y="632700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37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37" y="6942"/>
                    <a:pt x="1629" y="6942"/>
                  </a:cubicBezTo>
                  <a:lnTo>
                    <a:pt x="5312" y="6942"/>
                  </a:lnTo>
                  <a:cubicBezTo>
                    <a:pt x="6205" y="6942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8147550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30"/>
                  </a:lnTo>
                  <a:cubicBezTo>
                    <a:pt x="6919" y="714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915425" y="415650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37" y="0"/>
                    <a:pt x="1" y="714"/>
                    <a:pt x="1" y="1630"/>
                  </a:cubicBezTo>
                  <a:lnTo>
                    <a:pt x="1" y="5290"/>
                  </a:lnTo>
                  <a:cubicBezTo>
                    <a:pt x="1" y="6205"/>
                    <a:pt x="737" y="6919"/>
                    <a:pt x="1630" y="6919"/>
                  </a:cubicBezTo>
                  <a:lnTo>
                    <a:pt x="5290" y="6919"/>
                  </a:lnTo>
                  <a:cubicBezTo>
                    <a:pt x="6206" y="6919"/>
                    <a:pt x="6920" y="6205"/>
                    <a:pt x="6920" y="5290"/>
                  </a:cubicBezTo>
                  <a:lnTo>
                    <a:pt x="6920" y="1630"/>
                  </a:lnTo>
                  <a:cubicBezTo>
                    <a:pt x="6920" y="714"/>
                    <a:pt x="620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7"/>
          <p:cNvGrpSpPr/>
          <p:nvPr/>
        </p:nvGrpSpPr>
        <p:grpSpPr>
          <a:xfrm>
            <a:off x="4386800" y="4475700"/>
            <a:ext cx="637800" cy="173000"/>
            <a:chOff x="6798525" y="175700"/>
            <a:chExt cx="637800" cy="173000"/>
          </a:xfrm>
        </p:grpSpPr>
        <p:sp>
          <p:nvSpPr>
            <p:cNvPr id="115" name="Google Shape;115;p7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7"/>
          <p:cNvGrpSpPr/>
          <p:nvPr/>
        </p:nvGrpSpPr>
        <p:grpSpPr>
          <a:xfrm rot="5400000">
            <a:off x="75888" y="2376450"/>
            <a:ext cx="637225" cy="390600"/>
            <a:chOff x="1918175" y="4209175"/>
            <a:chExt cx="637225" cy="390600"/>
          </a:xfrm>
        </p:grpSpPr>
        <p:sp>
          <p:nvSpPr>
            <p:cNvPr id="119" name="Google Shape;119;p7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298550" y="977850"/>
            <a:ext cx="6546900" cy="31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6" name="Google Shape;126;p8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" name="Google Shape;127;p8"/>
          <p:cNvGrpSpPr/>
          <p:nvPr/>
        </p:nvGrpSpPr>
        <p:grpSpPr>
          <a:xfrm>
            <a:off x="589800" y="4320225"/>
            <a:ext cx="637800" cy="173000"/>
            <a:chOff x="6798525" y="175700"/>
            <a:chExt cx="637800" cy="173000"/>
          </a:xfrm>
        </p:grpSpPr>
        <p:sp>
          <p:nvSpPr>
            <p:cNvPr id="128" name="Google Shape;128;p8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rot="-5400000">
            <a:off x="8491063" y="977175"/>
            <a:ext cx="637225" cy="390600"/>
            <a:chOff x="1918175" y="4209175"/>
            <a:chExt cx="637225" cy="390600"/>
          </a:xfrm>
        </p:grpSpPr>
        <p:sp>
          <p:nvSpPr>
            <p:cNvPr id="132" name="Google Shape;132;p8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subTitle"/>
          </p:nvPr>
        </p:nvSpPr>
        <p:spPr>
          <a:xfrm>
            <a:off x="2553600" y="22883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9"/>
          <p:cNvSpPr txBox="1"/>
          <p:nvPr>
            <p:ph type="title"/>
          </p:nvPr>
        </p:nvSpPr>
        <p:spPr>
          <a:xfrm>
            <a:off x="2553600" y="1620033"/>
            <a:ext cx="40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0" name="Google Shape;140;p9"/>
          <p:cNvCxnSpPr/>
          <p:nvPr/>
        </p:nvCxnSpPr>
        <p:spPr>
          <a:xfrm>
            <a:off x="0" y="4861150"/>
            <a:ext cx="9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" name="Google Shape;141;p9"/>
          <p:cNvGrpSpPr/>
          <p:nvPr/>
        </p:nvGrpSpPr>
        <p:grpSpPr>
          <a:xfrm>
            <a:off x="720000" y="452900"/>
            <a:ext cx="637800" cy="173000"/>
            <a:chOff x="6798525" y="175700"/>
            <a:chExt cx="637800" cy="173000"/>
          </a:xfrm>
        </p:grpSpPr>
        <p:sp>
          <p:nvSpPr>
            <p:cNvPr id="142" name="Google Shape;142;p9"/>
            <p:cNvSpPr/>
            <p:nvPr/>
          </p:nvSpPr>
          <p:spPr>
            <a:xfrm>
              <a:off x="7262775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0" y="714"/>
                    <a:pt x="0" y="1607"/>
                  </a:cubicBezTo>
                  <a:lnTo>
                    <a:pt x="0" y="5290"/>
                  </a:lnTo>
                  <a:cubicBezTo>
                    <a:pt x="0" y="6183"/>
                    <a:pt x="737" y="6919"/>
                    <a:pt x="1630" y="6919"/>
                  </a:cubicBezTo>
                  <a:lnTo>
                    <a:pt x="5312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7030650" y="175700"/>
              <a:ext cx="173550" cy="173000"/>
            </a:xfrm>
            <a:custGeom>
              <a:rect b="b" l="l" r="r" t="t"/>
              <a:pathLst>
                <a:path extrusionOk="0" h="6920" w="6942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1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5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5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798525" y="175700"/>
              <a:ext cx="173575" cy="173000"/>
            </a:xfrm>
            <a:custGeom>
              <a:rect b="b" l="l" r="r" t="t"/>
              <a:pathLst>
                <a:path extrusionOk="0" h="6920" w="6943">
                  <a:moveTo>
                    <a:pt x="1630" y="0"/>
                  </a:moveTo>
                  <a:cubicBezTo>
                    <a:pt x="737" y="0"/>
                    <a:pt x="1" y="714"/>
                    <a:pt x="1" y="1607"/>
                  </a:cubicBezTo>
                  <a:lnTo>
                    <a:pt x="1" y="5290"/>
                  </a:lnTo>
                  <a:cubicBezTo>
                    <a:pt x="23" y="6183"/>
                    <a:pt x="737" y="6919"/>
                    <a:pt x="1630" y="6919"/>
                  </a:cubicBezTo>
                  <a:lnTo>
                    <a:pt x="5313" y="6919"/>
                  </a:lnTo>
                  <a:cubicBezTo>
                    <a:pt x="6206" y="6919"/>
                    <a:pt x="6942" y="6183"/>
                    <a:pt x="6942" y="5290"/>
                  </a:cubicBezTo>
                  <a:lnTo>
                    <a:pt x="6942" y="1607"/>
                  </a:lnTo>
                  <a:cubicBezTo>
                    <a:pt x="6942" y="714"/>
                    <a:pt x="6206" y="0"/>
                    <a:pt x="5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 rot="5400000">
            <a:off x="8403638" y="3766025"/>
            <a:ext cx="637225" cy="390600"/>
            <a:chOff x="1918175" y="4209175"/>
            <a:chExt cx="637225" cy="390600"/>
          </a:xfrm>
        </p:grpSpPr>
        <p:sp>
          <p:nvSpPr>
            <p:cNvPr id="146" name="Google Shape;146;p9"/>
            <p:cNvSpPr/>
            <p:nvPr/>
          </p:nvSpPr>
          <p:spPr>
            <a:xfrm>
              <a:off x="23824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1" y="737"/>
                    <a:pt x="1" y="1630"/>
                  </a:cubicBezTo>
                  <a:lnTo>
                    <a:pt x="1" y="5312"/>
                  </a:lnTo>
                  <a:cubicBezTo>
                    <a:pt x="1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183" y="6941"/>
                    <a:pt x="6920" y="6205"/>
                    <a:pt x="6920" y="5312"/>
                  </a:cubicBezTo>
                  <a:lnTo>
                    <a:pt x="6920" y="1630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150300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29" y="0"/>
                  </a:moveTo>
                  <a:cubicBezTo>
                    <a:pt x="714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4" y="6941"/>
                    <a:pt x="1629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918175" y="4426225"/>
              <a:ext cx="173000" cy="173550"/>
            </a:xfrm>
            <a:custGeom>
              <a:rect b="b" l="l" r="r" t="t"/>
              <a:pathLst>
                <a:path extrusionOk="0" h="6942" w="6920">
                  <a:moveTo>
                    <a:pt x="1630" y="0"/>
                  </a:moveTo>
                  <a:cubicBezTo>
                    <a:pt x="715" y="0"/>
                    <a:pt x="0" y="737"/>
                    <a:pt x="0" y="1630"/>
                  </a:cubicBezTo>
                  <a:lnTo>
                    <a:pt x="0" y="5312"/>
                  </a:lnTo>
                  <a:cubicBezTo>
                    <a:pt x="0" y="6205"/>
                    <a:pt x="715" y="6941"/>
                    <a:pt x="1630" y="6941"/>
                  </a:cubicBezTo>
                  <a:lnTo>
                    <a:pt x="5290" y="6941"/>
                  </a:lnTo>
                  <a:cubicBezTo>
                    <a:pt x="6205" y="6941"/>
                    <a:pt x="6919" y="6205"/>
                    <a:pt x="6919" y="5312"/>
                  </a:cubicBezTo>
                  <a:lnTo>
                    <a:pt x="6919" y="1630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824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30" y="0"/>
                  </a:moveTo>
                  <a:cubicBezTo>
                    <a:pt x="715" y="0"/>
                    <a:pt x="1" y="737"/>
                    <a:pt x="1" y="1629"/>
                  </a:cubicBezTo>
                  <a:lnTo>
                    <a:pt x="1" y="5290"/>
                  </a:lnTo>
                  <a:cubicBezTo>
                    <a:pt x="1" y="6205"/>
                    <a:pt x="715" y="6919"/>
                    <a:pt x="1630" y="6919"/>
                  </a:cubicBezTo>
                  <a:lnTo>
                    <a:pt x="5290" y="6919"/>
                  </a:lnTo>
                  <a:cubicBezTo>
                    <a:pt x="6183" y="6919"/>
                    <a:pt x="6920" y="6205"/>
                    <a:pt x="6920" y="5290"/>
                  </a:cubicBezTo>
                  <a:lnTo>
                    <a:pt x="6920" y="1629"/>
                  </a:lnTo>
                  <a:cubicBezTo>
                    <a:pt x="6920" y="737"/>
                    <a:pt x="6183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150300" y="4209175"/>
              <a:ext cx="173000" cy="173000"/>
            </a:xfrm>
            <a:custGeom>
              <a:rect b="b" l="l" r="r" t="t"/>
              <a:pathLst>
                <a:path extrusionOk="0" h="6920" w="6920">
                  <a:moveTo>
                    <a:pt x="1629" y="0"/>
                  </a:moveTo>
                  <a:cubicBezTo>
                    <a:pt x="714" y="0"/>
                    <a:pt x="0" y="737"/>
                    <a:pt x="0" y="1629"/>
                  </a:cubicBezTo>
                  <a:lnTo>
                    <a:pt x="0" y="5290"/>
                  </a:lnTo>
                  <a:cubicBezTo>
                    <a:pt x="0" y="6205"/>
                    <a:pt x="714" y="6919"/>
                    <a:pt x="1629" y="6919"/>
                  </a:cubicBezTo>
                  <a:lnTo>
                    <a:pt x="5290" y="6919"/>
                  </a:lnTo>
                  <a:cubicBezTo>
                    <a:pt x="6205" y="6919"/>
                    <a:pt x="6919" y="6205"/>
                    <a:pt x="6919" y="5290"/>
                  </a:cubicBezTo>
                  <a:lnTo>
                    <a:pt x="6919" y="1629"/>
                  </a:lnTo>
                  <a:cubicBezTo>
                    <a:pt x="6919" y="737"/>
                    <a:pt x="620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0" y="539400"/>
            <a:ext cx="3852000" cy="160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6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81627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>
            <a:spLocks noGrp="1"/>
          </p:cNvSpPr>
          <p:nvPr>
            <p:ph type="ctrTitle" idx="0"/>
          </p:nvPr>
        </p:nvSpPr>
        <p:spPr>
          <a:xfrm>
            <a:off x="2871941" y="596509"/>
            <a:ext cx="3312928" cy="132277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6000">
                <a:solidFill>
                  <a:schemeClr val="accent6"/>
                </a:solidFill>
              </a:rPr>
              <a:t>B2C</a:t>
            </a:r>
            <a:endParaRPr lang="en-US" altLang="ko-KR" sz="6000">
              <a:solidFill>
                <a:schemeClr val="accent6"/>
              </a:solidFill>
            </a:endParaRPr>
          </a:p>
        </p:txBody>
      </p:sp>
      <p:grpSp>
        <p:nvGrpSpPr>
          <p:cNvPr id="432" name="Google Shape;432;p30"/>
          <p:cNvGrpSpPr/>
          <p:nvPr/>
        </p:nvGrpSpPr>
        <p:grpSpPr>
          <a:xfrm>
            <a:off x="5913688" y="4349706"/>
            <a:ext cx="2784052" cy="507213"/>
            <a:chOff x="6294190" y="4298650"/>
            <a:chExt cx="2784052" cy="507213"/>
          </a:xfrm>
        </p:grpSpPr>
        <p:sp>
          <p:nvSpPr>
            <p:cNvPr id="433" name="Google Shape;433;p30"/>
            <p:cNvSpPr/>
            <p:nvPr/>
          </p:nvSpPr>
          <p:spPr>
            <a:xfrm>
              <a:off x="6358606" y="4299333"/>
              <a:ext cx="2719635" cy="506530"/>
            </a:xfrm>
            <a:custGeom>
              <a:rect b="b" l="l" r="r" t="t"/>
              <a:pathLst>
                <a:path extrusionOk="0" h="16316" w="87603">
                  <a:moveTo>
                    <a:pt x="1" y="1"/>
                  </a:moveTo>
                  <a:lnTo>
                    <a:pt x="1" y="16316"/>
                  </a:lnTo>
                  <a:lnTo>
                    <a:pt x="82938" y="16316"/>
                  </a:lnTo>
                  <a:cubicBezTo>
                    <a:pt x="84969" y="16316"/>
                    <a:pt x="86688" y="14932"/>
                    <a:pt x="87335" y="13013"/>
                  </a:cubicBezTo>
                  <a:cubicBezTo>
                    <a:pt x="87513" y="12477"/>
                    <a:pt x="87603" y="11919"/>
                    <a:pt x="87603" y="11316"/>
                  </a:cubicBezTo>
                  <a:lnTo>
                    <a:pt x="87603" y="4978"/>
                  </a:lnTo>
                  <a:cubicBezTo>
                    <a:pt x="87603" y="4353"/>
                    <a:pt x="87491" y="3750"/>
                    <a:pt x="87313" y="3192"/>
                  </a:cubicBezTo>
                  <a:cubicBezTo>
                    <a:pt x="86643" y="1318"/>
                    <a:pt x="84924" y="1"/>
                    <a:pt x="82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612731" y="4398424"/>
              <a:ext cx="1465479" cy="304893"/>
            </a:xfrm>
            <a:custGeom>
              <a:rect b="b" l="l" r="r" t="t"/>
              <a:pathLst>
                <a:path extrusionOk="0" h="9821" w="47205">
                  <a:moveTo>
                    <a:pt x="0" y="0"/>
                  </a:moveTo>
                  <a:lnTo>
                    <a:pt x="0" y="9821"/>
                  </a:lnTo>
                  <a:lnTo>
                    <a:pt x="46937" y="9821"/>
                  </a:lnTo>
                  <a:cubicBezTo>
                    <a:pt x="47115" y="9285"/>
                    <a:pt x="47205" y="8727"/>
                    <a:pt x="47205" y="8124"/>
                  </a:cubicBezTo>
                  <a:lnTo>
                    <a:pt x="47205" y="1786"/>
                  </a:lnTo>
                  <a:cubicBezTo>
                    <a:pt x="47205" y="1161"/>
                    <a:pt x="47093" y="558"/>
                    <a:pt x="46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6400175" y="4298650"/>
              <a:ext cx="1374052" cy="507213"/>
            </a:xfrm>
            <a:custGeom>
              <a:rect b="b" l="l" r="r" t="t"/>
              <a:pathLst>
                <a:path extrusionOk="0" h="16338" w="44260">
                  <a:moveTo>
                    <a:pt x="1" y="0"/>
                  </a:moveTo>
                  <a:lnTo>
                    <a:pt x="1" y="16338"/>
                  </a:lnTo>
                  <a:lnTo>
                    <a:pt x="39416" y="16338"/>
                  </a:lnTo>
                  <a:cubicBezTo>
                    <a:pt x="42094" y="16338"/>
                    <a:pt x="44259" y="14151"/>
                    <a:pt x="44259" y="11472"/>
                  </a:cubicBezTo>
                  <a:lnTo>
                    <a:pt x="44259" y="4866"/>
                  </a:lnTo>
                  <a:cubicBezTo>
                    <a:pt x="44259" y="2188"/>
                    <a:pt x="42094" y="0"/>
                    <a:pt x="39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6294190" y="4298650"/>
              <a:ext cx="257767" cy="76247"/>
            </a:xfrm>
            <a:custGeom>
              <a:rect b="b" l="l" r="r" t="t"/>
              <a:pathLst>
                <a:path extrusionOk="0" h="2456" w="8303">
                  <a:moveTo>
                    <a:pt x="1161" y="0"/>
                  </a:moveTo>
                  <a:cubicBezTo>
                    <a:pt x="513" y="0"/>
                    <a:pt x="0" y="558"/>
                    <a:pt x="0" y="1228"/>
                  </a:cubicBezTo>
                  <a:cubicBezTo>
                    <a:pt x="0" y="1898"/>
                    <a:pt x="513" y="2455"/>
                    <a:pt x="1161" y="2455"/>
                  </a:cubicBezTo>
                  <a:lnTo>
                    <a:pt x="8303" y="2455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6294190" y="4729597"/>
              <a:ext cx="257767" cy="75564"/>
            </a:xfrm>
            <a:custGeom>
              <a:rect b="b" l="l" r="r" t="t"/>
              <a:pathLst>
                <a:path extrusionOk="0" h="2434" w="8303">
                  <a:moveTo>
                    <a:pt x="848" y="1"/>
                  </a:moveTo>
                  <a:cubicBezTo>
                    <a:pt x="379" y="1"/>
                    <a:pt x="0" y="380"/>
                    <a:pt x="0" y="849"/>
                  </a:cubicBezTo>
                  <a:lnTo>
                    <a:pt x="0" y="1608"/>
                  </a:lnTo>
                  <a:cubicBezTo>
                    <a:pt x="0" y="2076"/>
                    <a:pt x="379" y="2434"/>
                    <a:pt x="848" y="2434"/>
                  </a:cubicBezTo>
                  <a:lnTo>
                    <a:pt x="8303" y="2434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6358606" y="4374862"/>
              <a:ext cx="1324162" cy="354782"/>
            </a:xfrm>
            <a:custGeom>
              <a:rect b="b" l="l" r="r" t="t"/>
              <a:pathLst>
                <a:path extrusionOk="0" h="11428" w="42653">
                  <a:moveTo>
                    <a:pt x="1" y="0"/>
                  </a:moveTo>
                  <a:lnTo>
                    <a:pt x="1" y="11428"/>
                  </a:lnTo>
                  <a:lnTo>
                    <a:pt x="39260" y="11428"/>
                  </a:lnTo>
                  <a:cubicBezTo>
                    <a:pt x="41135" y="11428"/>
                    <a:pt x="42652" y="9910"/>
                    <a:pt x="42652" y="8035"/>
                  </a:cubicBezTo>
                  <a:lnTo>
                    <a:pt x="42652" y="3393"/>
                  </a:lnTo>
                  <a:cubicBezTo>
                    <a:pt x="42652" y="1518"/>
                    <a:pt x="41135" y="0"/>
                    <a:pt x="39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6358606" y="4421272"/>
              <a:ext cx="1265953" cy="308370"/>
            </a:xfrm>
            <a:custGeom>
              <a:rect b="b" l="l" r="r" t="t"/>
              <a:pathLst>
                <a:path extrusionOk="0" h="9933" w="40778">
                  <a:moveTo>
                    <a:pt x="1" y="1"/>
                  </a:moveTo>
                  <a:lnTo>
                    <a:pt x="1" y="9933"/>
                  </a:lnTo>
                  <a:lnTo>
                    <a:pt x="39483" y="9933"/>
                  </a:lnTo>
                  <a:cubicBezTo>
                    <a:pt x="40197" y="9933"/>
                    <a:pt x="40778" y="9353"/>
                    <a:pt x="40778" y="8638"/>
                  </a:cubicBezTo>
                  <a:lnTo>
                    <a:pt x="40778" y="3393"/>
                  </a:lnTo>
                  <a:cubicBezTo>
                    <a:pt x="40778" y="1519"/>
                    <a:pt x="39260" y="1"/>
                    <a:pt x="37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6358606" y="4485025"/>
              <a:ext cx="1254152" cy="31"/>
            </a:xfrm>
            <a:custGeom>
              <a:rect b="b" l="l" r="r" t="t"/>
              <a:pathLst>
                <a:path extrusionOk="0" fill="none" h="1" w="41113">
                  <a:moveTo>
                    <a:pt x="41112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6358600" y="4548075"/>
              <a:ext cx="1265897" cy="31"/>
            </a:xfrm>
            <a:custGeom>
              <a:rect b="b" l="l" r="r" t="t"/>
              <a:pathLst>
                <a:path extrusionOk="0" fill="none" h="1" w="42519">
                  <a:moveTo>
                    <a:pt x="42518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358600" y="4610419"/>
              <a:ext cx="1265897" cy="31"/>
            </a:xfrm>
            <a:custGeom>
              <a:rect b="b" l="l" r="r" t="t"/>
              <a:pathLst>
                <a:path extrusionOk="0" fill="none" h="1" w="42519">
                  <a:moveTo>
                    <a:pt x="4251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6358600" y="4673469"/>
              <a:ext cx="1265897" cy="31"/>
            </a:xfrm>
            <a:custGeom>
              <a:rect b="b" l="l" r="r" t="t"/>
              <a:pathLst>
                <a:path extrusionOk="0" fill="none" h="1" w="42519">
                  <a:moveTo>
                    <a:pt x="4251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7757521" y="4703272"/>
              <a:ext cx="279964" cy="101890"/>
            </a:xfrm>
            <a:custGeom>
              <a:rect b="b" l="l" r="r" t="t"/>
              <a:pathLst>
                <a:path extrusionOk="0" h="3282" w="9018">
                  <a:moveTo>
                    <a:pt x="4398" y="1"/>
                  </a:moveTo>
                  <a:cubicBezTo>
                    <a:pt x="3750" y="1920"/>
                    <a:pt x="2032" y="3282"/>
                    <a:pt x="1" y="3282"/>
                  </a:cubicBezTo>
                  <a:lnTo>
                    <a:pt x="4621" y="3282"/>
                  </a:lnTo>
                  <a:cubicBezTo>
                    <a:pt x="6652" y="3282"/>
                    <a:pt x="8370" y="1920"/>
                    <a:pt x="90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757521" y="4298650"/>
              <a:ext cx="278567" cy="99810"/>
            </a:xfrm>
            <a:custGeom>
              <a:rect b="b" l="l" r="r" t="t"/>
              <a:pathLst>
                <a:path extrusionOk="0" h="3215" w="8973">
                  <a:moveTo>
                    <a:pt x="1" y="0"/>
                  </a:moveTo>
                  <a:cubicBezTo>
                    <a:pt x="1987" y="0"/>
                    <a:pt x="3683" y="1340"/>
                    <a:pt x="4353" y="3214"/>
                  </a:cubicBezTo>
                  <a:lnTo>
                    <a:pt x="8973" y="3214"/>
                  </a:lnTo>
                  <a:cubicBezTo>
                    <a:pt x="8303" y="1340"/>
                    <a:pt x="6607" y="0"/>
                    <a:pt x="4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564733" y="4703272"/>
              <a:ext cx="279964" cy="101890"/>
            </a:xfrm>
            <a:custGeom>
              <a:rect b="b" l="l" r="r" t="t"/>
              <a:pathLst>
                <a:path extrusionOk="0" h="3282" w="9018">
                  <a:moveTo>
                    <a:pt x="4397" y="1"/>
                  </a:moveTo>
                  <a:cubicBezTo>
                    <a:pt x="3750" y="1920"/>
                    <a:pt x="2031" y="3282"/>
                    <a:pt x="0" y="3282"/>
                  </a:cubicBezTo>
                  <a:lnTo>
                    <a:pt x="4620" y="3282"/>
                  </a:lnTo>
                  <a:cubicBezTo>
                    <a:pt x="6651" y="3282"/>
                    <a:pt x="8370" y="1920"/>
                    <a:pt x="9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8564733" y="4298650"/>
              <a:ext cx="278567" cy="99810"/>
            </a:xfrm>
            <a:custGeom>
              <a:rect b="b" l="l" r="r" t="t"/>
              <a:pathLst>
                <a:path extrusionOk="0" h="3215" w="8973">
                  <a:moveTo>
                    <a:pt x="0" y="0"/>
                  </a:moveTo>
                  <a:cubicBezTo>
                    <a:pt x="1987" y="0"/>
                    <a:pt x="3683" y="1340"/>
                    <a:pt x="4353" y="3214"/>
                  </a:cubicBezTo>
                  <a:lnTo>
                    <a:pt x="8973" y="3214"/>
                  </a:lnTo>
                  <a:cubicBezTo>
                    <a:pt x="8303" y="1340"/>
                    <a:pt x="6607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892625" y="4398424"/>
              <a:ext cx="153176" cy="304893"/>
            </a:xfrm>
            <a:custGeom>
              <a:rect b="b" l="l" r="r" t="t"/>
              <a:pathLst>
                <a:path extrusionOk="0" h="9821" w="4934">
                  <a:moveTo>
                    <a:pt x="1" y="0"/>
                  </a:moveTo>
                  <a:cubicBezTo>
                    <a:pt x="202" y="558"/>
                    <a:pt x="313" y="1161"/>
                    <a:pt x="313" y="1786"/>
                  </a:cubicBezTo>
                  <a:lnTo>
                    <a:pt x="313" y="8124"/>
                  </a:lnTo>
                  <a:cubicBezTo>
                    <a:pt x="313" y="8727"/>
                    <a:pt x="224" y="9285"/>
                    <a:pt x="46" y="9821"/>
                  </a:cubicBezTo>
                  <a:lnTo>
                    <a:pt x="4666" y="9821"/>
                  </a:lnTo>
                  <a:cubicBezTo>
                    <a:pt x="4844" y="9285"/>
                    <a:pt x="4933" y="8727"/>
                    <a:pt x="4933" y="8124"/>
                  </a:cubicBezTo>
                  <a:lnTo>
                    <a:pt x="4933" y="1786"/>
                  </a:lnTo>
                  <a:cubicBezTo>
                    <a:pt x="4933" y="1161"/>
                    <a:pt x="4822" y="558"/>
                    <a:pt x="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8699837" y="4398424"/>
              <a:ext cx="153176" cy="304893"/>
            </a:xfrm>
            <a:custGeom>
              <a:rect b="b" l="l" r="r" t="t"/>
              <a:pathLst>
                <a:path extrusionOk="0" h="9821" w="4934">
                  <a:moveTo>
                    <a:pt x="1" y="0"/>
                  </a:moveTo>
                  <a:cubicBezTo>
                    <a:pt x="201" y="558"/>
                    <a:pt x="313" y="1161"/>
                    <a:pt x="313" y="1786"/>
                  </a:cubicBezTo>
                  <a:lnTo>
                    <a:pt x="313" y="8124"/>
                  </a:lnTo>
                  <a:cubicBezTo>
                    <a:pt x="313" y="8727"/>
                    <a:pt x="224" y="9285"/>
                    <a:pt x="45" y="9821"/>
                  </a:cubicBezTo>
                  <a:lnTo>
                    <a:pt x="4665" y="9821"/>
                  </a:lnTo>
                  <a:cubicBezTo>
                    <a:pt x="4844" y="9285"/>
                    <a:pt x="4933" y="8727"/>
                    <a:pt x="4933" y="8124"/>
                  </a:cubicBezTo>
                  <a:lnTo>
                    <a:pt x="4933" y="1786"/>
                  </a:lnTo>
                  <a:cubicBezTo>
                    <a:pt x="4933" y="1161"/>
                    <a:pt x="4821" y="558"/>
                    <a:pt x="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694994" y="4703272"/>
              <a:ext cx="279250" cy="101890"/>
            </a:xfrm>
            <a:custGeom>
              <a:rect b="b" l="l" r="r" t="t"/>
              <a:pathLst>
                <a:path extrusionOk="0" h="3282" w="8995">
                  <a:moveTo>
                    <a:pt x="4375" y="1"/>
                  </a:moveTo>
                  <a:cubicBezTo>
                    <a:pt x="3728" y="1920"/>
                    <a:pt x="2009" y="3282"/>
                    <a:pt x="0" y="3282"/>
                  </a:cubicBezTo>
                  <a:lnTo>
                    <a:pt x="4620" y="3282"/>
                  </a:lnTo>
                  <a:cubicBezTo>
                    <a:pt x="6629" y="3282"/>
                    <a:pt x="8348" y="1920"/>
                    <a:pt x="8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8694994" y="4298650"/>
              <a:ext cx="278567" cy="99810"/>
            </a:xfrm>
            <a:custGeom>
              <a:rect b="b" l="l" r="r" t="t"/>
              <a:pathLst>
                <a:path extrusionOk="0" h="3215" w="8973">
                  <a:moveTo>
                    <a:pt x="0" y="0"/>
                  </a:moveTo>
                  <a:cubicBezTo>
                    <a:pt x="1987" y="0"/>
                    <a:pt x="3683" y="1340"/>
                    <a:pt x="4353" y="3214"/>
                  </a:cubicBezTo>
                  <a:lnTo>
                    <a:pt x="8973" y="3214"/>
                  </a:lnTo>
                  <a:cubicBezTo>
                    <a:pt x="8303" y="1340"/>
                    <a:pt x="6607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8830099" y="4398424"/>
              <a:ext cx="153176" cy="304893"/>
            </a:xfrm>
            <a:custGeom>
              <a:rect b="b" l="l" r="r" t="t"/>
              <a:pathLst>
                <a:path extrusionOk="0" h="9821" w="4934">
                  <a:moveTo>
                    <a:pt x="1" y="0"/>
                  </a:moveTo>
                  <a:cubicBezTo>
                    <a:pt x="201" y="558"/>
                    <a:pt x="313" y="1161"/>
                    <a:pt x="313" y="1786"/>
                  </a:cubicBezTo>
                  <a:lnTo>
                    <a:pt x="313" y="8124"/>
                  </a:lnTo>
                  <a:cubicBezTo>
                    <a:pt x="313" y="8727"/>
                    <a:pt x="201" y="9285"/>
                    <a:pt x="23" y="9821"/>
                  </a:cubicBezTo>
                  <a:lnTo>
                    <a:pt x="4643" y="9821"/>
                  </a:lnTo>
                  <a:cubicBezTo>
                    <a:pt x="4821" y="9285"/>
                    <a:pt x="4933" y="8727"/>
                    <a:pt x="4933" y="8124"/>
                  </a:cubicBezTo>
                  <a:lnTo>
                    <a:pt x="4933" y="1786"/>
                  </a:lnTo>
                  <a:cubicBezTo>
                    <a:pt x="4933" y="1161"/>
                    <a:pt x="4821" y="558"/>
                    <a:pt x="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0"/>
          <p:cNvGrpSpPr/>
          <p:nvPr/>
        </p:nvGrpSpPr>
        <p:grpSpPr>
          <a:xfrm>
            <a:off x="327029" y="330528"/>
            <a:ext cx="1029407" cy="692071"/>
            <a:chOff x="266550" y="380755"/>
            <a:chExt cx="904814" cy="608253"/>
          </a:xfrm>
        </p:grpSpPr>
        <p:sp>
          <p:nvSpPr>
            <p:cNvPr id="454" name="Google Shape;454;p30"/>
            <p:cNvSpPr/>
            <p:nvPr/>
          </p:nvSpPr>
          <p:spPr>
            <a:xfrm>
              <a:off x="439072" y="515906"/>
              <a:ext cx="732292" cy="473102"/>
            </a:xfrm>
            <a:custGeom>
              <a:rect b="b" l="l" r="r" t="t"/>
              <a:pathLst>
                <a:path extrusionOk="0" h="13281" w="20557">
                  <a:moveTo>
                    <a:pt x="3929" y="1"/>
                  </a:moveTo>
                  <a:cubicBezTo>
                    <a:pt x="1764" y="1"/>
                    <a:pt x="1" y="1764"/>
                    <a:pt x="1" y="3929"/>
                  </a:cubicBezTo>
                  <a:lnTo>
                    <a:pt x="1" y="8281"/>
                  </a:lnTo>
                  <a:cubicBezTo>
                    <a:pt x="313" y="8482"/>
                    <a:pt x="670" y="8594"/>
                    <a:pt x="1072" y="8594"/>
                  </a:cubicBezTo>
                  <a:lnTo>
                    <a:pt x="12499" y="8594"/>
                  </a:lnTo>
                  <a:lnTo>
                    <a:pt x="19999" y="13280"/>
                  </a:lnTo>
                  <a:lnTo>
                    <a:pt x="16807" y="8594"/>
                  </a:lnTo>
                  <a:lnTo>
                    <a:pt x="18570" y="8594"/>
                  </a:lnTo>
                  <a:cubicBezTo>
                    <a:pt x="19664" y="8594"/>
                    <a:pt x="20557" y="7701"/>
                    <a:pt x="20557" y="6607"/>
                  </a:cubicBezTo>
                  <a:lnTo>
                    <a:pt x="20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94311" y="735339"/>
              <a:ext cx="322027" cy="201196"/>
            </a:xfrm>
            <a:custGeom>
              <a:rect b="b" l="l" r="r" t="t"/>
              <a:pathLst>
                <a:path extrusionOk="0" h="5648" w="9040">
                  <a:moveTo>
                    <a:pt x="0" y="1"/>
                  </a:moveTo>
                  <a:lnTo>
                    <a:pt x="9039" y="5647"/>
                  </a:lnTo>
                  <a:lnTo>
                    <a:pt x="9039" y="5647"/>
                  </a:lnTo>
                  <a:lnTo>
                    <a:pt x="5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266550" y="380755"/>
              <a:ext cx="769660" cy="388820"/>
            </a:xfrm>
            <a:custGeom>
              <a:rect b="b" l="l" r="r" t="t"/>
              <a:pathLst>
                <a:path extrusionOk="0" h="10915" w="21606">
                  <a:moveTo>
                    <a:pt x="2166" y="0"/>
                  </a:moveTo>
                  <a:cubicBezTo>
                    <a:pt x="960" y="0"/>
                    <a:pt x="1" y="983"/>
                    <a:pt x="1" y="2165"/>
                  </a:cubicBezTo>
                  <a:lnTo>
                    <a:pt x="1" y="8750"/>
                  </a:lnTo>
                  <a:cubicBezTo>
                    <a:pt x="1" y="9955"/>
                    <a:pt x="960" y="10914"/>
                    <a:pt x="2166" y="10914"/>
                  </a:cubicBezTo>
                  <a:lnTo>
                    <a:pt x="19440" y="10914"/>
                  </a:lnTo>
                  <a:cubicBezTo>
                    <a:pt x="20646" y="10914"/>
                    <a:pt x="21605" y="9955"/>
                    <a:pt x="21605" y="8750"/>
                  </a:cubicBezTo>
                  <a:lnTo>
                    <a:pt x="21605" y="2165"/>
                  </a:lnTo>
                  <a:cubicBezTo>
                    <a:pt x="21605" y="983"/>
                    <a:pt x="20646" y="0"/>
                    <a:pt x="19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36686" y="586688"/>
              <a:ext cx="65260" cy="66008"/>
            </a:xfrm>
            <a:custGeom>
              <a:rect b="b" l="l" r="r" t="t"/>
              <a:pathLst>
                <a:path extrusionOk="0" h="1853" w="1832">
                  <a:moveTo>
                    <a:pt x="916" y="0"/>
                  </a:moveTo>
                  <a:cubicBezTo>
                    <a:pt x="425" y="0"/>
                    <a:pt x="1" y="424"/>
                    <a:pt x="1" y="915"/>
                  </a:cubicBezTo>
                  <a:cubicBezTo>
                    <a:pt x="1" y="1429"/>
                    <a:pt x="425" y="1853"/>
                    <a:pt x="916" y="1853"/>
                  </a:cubicBezTo>
                  <a:cubicBezTo>
                    <a:pt x="1429" y="1853"/>
                    <a:pt x="1831" y="1429"/>
                    <a:pt x="1831" y="915"/>
                  </a:cubicBezTo>
                  <a:cubicBezTo>
                    <a:pt x="1831" y="424"/>
                    <a:pt x="1429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558338" y="586688"/>
              <a:ext cx="65225" cy="66008"/>
            </a:xfrm>
            <a:custGeom>
              <a:rect b="b" l="l" r="r" t="t"/>
              <a:pathLst>
                <a:path extrusionOk="0" h="1853" w="1831">
                  <a:moveTo>
                    <a:pt x="916" y="0"/>
                  </a:moveTo>
                  <a:cubicBezTo>
                    <a:pt x="402" y="0"/>
                    <a:pt x="1" y="424"/>
                    <a:pt x="1" y="915"/>
                  </a:cubicBezTo>
                  <a:cubicBezTo>
                    <a:pt x="1" y="1429"/>
                    <a:pt x="402" y="1853"/>
                    <a:pt x="916" y="1853"/>
                  </a:cubicBezTo>
                  <a:cubicBezTo>
                    <a:pt x="1407" y="1853"/>
                    <a:pt x="1831" y="1429"/>
                    <a:pt x="1831" y="915"/>
                  </a:cubicBezTo>
                  <a:cubicBezTo>
                    <a:pt x="1831" y="424"/>
                    <a:pt x="1407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679207" y="586688"/>
              <a:ext cx="65225" cy="66008"/>
            </a:xfrm>
            <a:custGeom>
              <a:rect b="b" l="l" r="r" t="t"/>
              <a:pathLst>
                <a:path extrusionOk="0" h="1853" w="1831">
                  <a:moveTo>
                    <a:pt x="915" y="0"/>
                  </a:moveTo>
                  <a:cubicBezTo>
                    <a:pt x="402" y="0"/>
                    <a:pt x="0" y="424"/>
                    <a:pt x="0" y="915"/>
                  </a:cubicBezTo>
                  <a:cubicBezTo>
                    <a:pt x="0" y="1429"/>
                    <a:pt x="402" y="1853"/>
                    <a:pt x="915" y="1853"/>
                  </a:cubicBezTo>
                  <a:cubicBezTo>
                    <a:pt x="1429" y="1853"/>
                    <a:pt x="1830" y="1429"/>
                    <a:pt x="1830" y="915"/>
                  </a:cubicBezTo>
                  <a:cubicBezTo>
                    <a:pt x="1830" y="424"/>
                    <a:pt x="1429" y="0"/>
                    <a:pt x="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800041" y="586688"/>
              <a:ext cx="66044" cy="66008"/>
            </a:xfrm>
            <a:custGeom>
              <a:rect b="b" l="l" r="r" t="t"/>
              <a:pathLst>
                <a:path extrusionOk="0" h="1853" w="1854">
                  <a:moveTo>
                    <a:pt x="916" y="0"/>
                  </a:moveTo>
                  <a:cubicBezTo>
                    <a:pt x="425" y="0"/>
                    <a:pt x="1" y="424"/>
                    <a:pt x="1" y="915"/>
                  </a:cubicBezTo>
                  <a:cubicBezTo>
                    <a:pt x="1" y="1429"/>
                    <a:pt x="425" y="1853"/>
                    <a:pt x="916" y="1853"/>
                  </a:cubicBezTo>
                  <a:cubicBezTo>
                    <a:pt x="1429" y="1853"/>
                    <a:pt x="1853" y="1429"/>
                    <a:pt x="1853" y="915"/>
                  </a:cubicBezTo>
                  <a:cubicBezTo>
                    <a:pt x="1853" y="424"/>
                    <a:pt x="1429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가로 글상자 460"/>
          <p:cNvSpPr txBox="1"/>
          <p:nvPr/>
        </p:nvSpPr>
        <p:spPr>
          <a:xfrm>
            <a:off x="3682818" y="1799418"/>
            <a:ext cx="1691175" cy="5189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Book to consumer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Book to community</a:t>
            </a:r>
            <a:endParaRPr lang="en-US" altLang="ko-KR"/>
          </a:p>
        </p:txBody>
      </p:sp>
      <p:cxnSp>
        <p:nvCxnSpPr>
          <p:cNvPr id="467" name="직선 연결선 6"/>
          <p:cNvCxnSpPr/>
          <p:nvPr/>
        </p:nvCxnSpPr>
        <p:spPr>
          <a:xfrm>
            <a:off x="1931736" y="3118052"/>
            <a:ext cx="5648325" cy="0"/>
          </a:xfrm>
          <a:prstGeom prst="line">
            <a:avLst/>
          </a:prstGeom>
          <a:ln w="57150">
            <a:solidFill>
              <a:srgbClr val="5d4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Box 11"/>
          <p:cNvSpPr txBox="1"/>
          <p:nvPr/>
        </p:nvSpPr>
        <p:spPr>
          <a:xfrm>
            <a:off x="3173064" y="2491695"/>
            <a:ext cx="3011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>
                <a:latin typeface="Aharoni"/>
                <a:cs typeface="Aharoni"/>
              </a:rPr>
              <a:t>Base on SPRING BOOT</a:t>
            </a:r>
            <a:endParaRPr lang="ko-KR" altLang="en-US" sz="2000">
              <a:latin typeface="Aharoni"/>
              <a:cs typeface="Aharoni"/>
            </a:endParaRPr>
          </a:p>
        </p:txBody>
      </p:sp>
      <p:sp>
        <p:nvSpPr>
          <p:cNvPr id="469" name="TextBox 12"/>
          <p:cNvSpPr txBox="1"/>
          <p:nvPr/>
        </p:nvSpPr>
        <p:spPr>
          <a:xfrm>
            <a:off x="4288150" y="3416853"/>
            <a:ext cx="848309" cy="511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>
                <a:latin typeface="G마켓 산스 TTF Medium"/>
                <a:ea typeface="G마켓 산스 TTF Medium"/>
              </a:rPr>
              <a:t>5</a:t>
            </a:r>
            <a:r>
              <a:rPr lang="ko-KR" altLang="en-US" sz="2800">
                <a:latin typeface="G마켓 산스 TTF Medium"/>
                <a:ea typeface="G마켓 산스 TTF Medium"/>
              </a:rPr>
              <a:t>조</a:t>
            </a:r>
            <a:endParaRPr lang="ko-KR" altLang="en-US" sz="2800">
              <a:latin typeface="G마켓 산스 TTF Medium"/>
              <a:ea typeface="G마켓 산스 TTF Medium"/>
            </a:endParaRPr>
          </a:p>
        </p:txBody>
      </p:sp>
      <p:sp>
        <p:nvSpPr>
          <p:cNvPr id="470" name="TextBox 13"/>
          <p:cNvSpPr txBox="1"/>
          <p:nvPr/>
        </p:nvSpPr>
        <p:spPr>
          <a:xfrm>
            <a:off x="1931736" y="4088095"/>
            <a:ext cx="5561138" cy="51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>
                <a:latin typeface="G마켓 산스 TTF Medium"/>
                <a:ea typeface="G마켓 산스 TTF Medium"/>
              </a:rPr>
              <a:t>김명준</a:t>
            </a:r>
            <a:r>
              <a:rPr lang="en-US" altLang="ko-KR" sz="2800">
                <a:latin typeface="G마켓 산스 TTF Medium"/>
                <a:ea typeface="G마켓 산스 TTF Medium"/>
              </a:rPr>
              <a:t>,</a:t>
            </a:r>
            <a:r>
              <a:rPr lang="ko-KR" altLang="en-US" sz="2800">
                <a:latin typeface="G마켓 산스 TTF Medium"/>
                <a:ea typeface="G마켓 산스 TTF Medium"/>
              </a:rPr>
              <a:t>설성칠</a:t>
            </a:r>
            <a:r>
              <a:rPr lang="en-US" altLang="ko-KR" sz="2800">
                <a:latin typeface="G마켓 산스 TTF Medium"/>
                <a:ea typeface="G마켓 산스 TTF Medium"/>
              </a:rPr>
              <a:t>,</a:t>
            </a:r>
            <a:r>
              <a:rPr lang="ko-KR" altLang="en-US" sz="2800">
                <a:latin typeface="G마켓 산스 TTF Medium"/>
                <a:ea typeface="G마켓 산스 TTF Medium"/>
              </a:rPr>
              <a:t>하재민</a:t>
            </a:r>
            <a:r>
              <a:rPr lang="en-US" altLang="ko-KR" sz="2800">
                <a:latin typeface="G마켓 산스 TTF Medium"/>
                <a:ea typeface="G마켓 산스 TTF Medium"/>
              </a:rPr>
              <a:t>,</a:t>
            </a:r>
            <a:r>
              <a:rPr lang="ko-KR" altLang="en-US" sz="2800">
                <a:latin typeface="G마켓 산스 TTF Medium"/>
                <a:ea typeface="G마켓 산스 TTF Medium"/>
              </a:rPr>
              <a:t>김성민</a:t>
            </a:r>
            <a:endParaRPr lang="ko-KR" altLang="en-US" sz="2800">
              <a:latin typeface="G마켓 산스 TTF Medium"/>
              <a:ea typeface="G마켓 산스 TTF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7509" y="1324750"/>
            <a:ext cx="5508980" cy="34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293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2179" y="1400341"/>
            <a:ext cx="5259642" cy="3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592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5690" y="1363578"/>
            <a:ext cx="6712618" cy="33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642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6" name="그림 5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3146" y="1441282"/>
            <a:ext cx="5157707" cy="32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765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6" name="그림 5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3000" y="1451310"/>
            <a:ext cx="6318000" cy="3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8917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7" name="그림 5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6745" y="1451748"/>
            <a:ext cx="4750510" cy="32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647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9"/>
          <p:cNvSpPr txBox="1">
            <a:spLocks noGrp="1"/>
          </p:cNvSpPr>
          <p:nvPr>
            <p:ph type="title" idx="0"/>
          </p:nvPr>
        </p:nvSpPr>
        <p:spPr>
          <a:xfrm>
            <a:off x="2212950" y="1744949"/>
            <a:ext cx="4718100" cy="826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Thanks!</a:t>
            </a:r>
            <a:endParaRPr/>
          </a:p>
        </p:txBody>
      </p:sp>
      <p:cxnSp>
        <p:nvCxnSpPr>
          <p:cNvPr id="908" name="Google Shape;908;p49"/>
          <p:cNvCxnSpPr/>
          <p:nvPr/>
        </p:nvCxnSpPr>
        <p:spPr>
          <a:xfrm>
            <a:off x="3261450" y="2643442"/>
            <a:ext cx="262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909" name="Google Shape;909;p49"/>
          <p:cNvGrpSpPr/>
          <p:nvPr/>
        </p:nvGrpSpPr>
        <p:grpSpPr>
          <a:xfrm>
            <a:off x="-533997" y="3828872"/>
            <a:ext cx="2784052" cy="507213"/>
            <a:chOff x="6294190" y="4298650"/>
            <a:chExt cx="2784052" cy="507213"/>
          </a:xfrm>
        </p:grpSpPr>
        <p:sp>
          <p:nvSpPr>
            <p:cNvPr id="910" name="Google Shape;910;p49"/>
            <p:cNvSpPr/>
            <p:nvPr/>
          </p:nvSpPr>
          <p:spPr>
            <a:xfrm>
              <a:off x="6358606" y="4299333"/>
              <a:ext cx="2719635" cy="506530"/>
            </a:xfrm>
            <a:custGeom>
              <a:rect b="b" l="l" r="r" t="t"/>
              <a:pathLst>
                <a:path extrusionOk="0" h="16316" w="87603">
                  <a:moveTo>
                    <a:pt x="1" y="1"/>
                  </a:moveTo>
                  <a:lnTo>
                    <a:pt x="1" y="16316"/>
                  </a:lnTo>
                  <a:lnTo>
                    <a:pt x="82938" y="16316"/>
                  </a:lnTo>
                  <a:cubicBezTo>
                    <a:pt x="84969" y="16316"/>
                    <a:pt x="86688" y="14932"/>
                    <a:pt x="87335" y="13013"/>
                  </a:cubicBezTo>
                  <a:cubicBezTo>
                    <a:pt x="87513" y="12477"/>
                    <a:pt x="87603" y="11919"/>
                    <a:pt x="87603" y="11316"/>
                  </a:cubicBezTo>
                  <a:lnTo>
                    <a:pt x="87603" y="4978"/>
                  </a:lnTo>
                  <a:cubicBezTo>
                    <a:pt x="87603" y="4353"/>
                    <a:pt x="87491" y="3750"/>
                    <a:pt x="87313" y="3192"/>
                  </a:cubicBezTo>
                  <a:cubicBezTo>
                    <a:pt x="86643" y="1318"/>
                    <a:pt x="84924" y="1"/>
                    <a:pt x="82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7612731" y="4398424"/>
              <a:ext cx="1465479" cy="304893"/>
            </a:xfrm>
            <a:custGeom>
              <a:rect b="b" l="l" r="r" t="t"/>
              <a:pathLst>
                <a:path extrusionOk="0" h="9821" w="47205">
                  <a:moveTo>
                    <a:pt x="0" y="0"/>
                  </a:moveTo>
                  <a:lnTo>
                    <a:pt x="0" y="9821"/>
                  </a:lnTo>
                  <a:lnTo>
                    <a:pt x="46937" y="9821"/>
                  </a:lnTo>
                  <a:cubicBezTo>
                    <a:pt x="47115" y="9285"/>
                    <a:pt x="47205" y="8727"/>
                    <a:pt x="47205" y="8124"/>
                  </a:cubicBezTo>
                  <a:lnTo>
                    <a:pt x="47205" y="1786"/>
                  </a:lnTo>
                  <a:cubicBezTo>
                    <a:pt x="47205" y="1161"/>
                    <a:pt x="47093" y="558"/>
                    <a:pt x="46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6400175" y="4298650"/>
              <a:ext cx="1374052" cy="507213"/>
            </a:xfrm>
            <a:custGeom>
              <a:rect b="b" l="l" r="r" t="t"/>
              <a:pathLst>
                <a:path extrusionOk="0" h="16338" w="44260">
                  <a:moveTo>
                    <a:pt x="1" y="0"/>
                  </a:moveTo>
                  <a:lnTo>
                    <a:pt x="1" y="16338"/>
                  </a:lnTo>
                  <a:lnTo>
                    <a:pt x="39416" y="16338"/>
                  </a:lnTo>
                  <a:cubicBezTo>
                    <a:pt x="42094" y="16338"/>
                    <a:pt x="44259" y="14151"/>
                    <a:pt x="44259" y="11472"/>
                  </a:cubicBezTo>
                  <a:lnTo>
                    <a:pt x="44259" y="4866"/>
                  </a:lnTo>
                  <a:cubicBezTo>
                    <a:pt x="44259" y="2188"/>
                    <a:pt x="42094" y="0"/>
                    <a:pt x="39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6294190" y="4298650"/>
              <a:ext cx="257767" cy="76247"/>
            </a:xfrm>
            <a:custGeom>
              <a:rect b="b" l="l" r="r" t="t"/>
              <a:pathLst>
                <a:path extrusionOk="0" h="2456" w="8303">
                  <a:moveTo>
                    <a:pt x="1161" y="0"/>
                  </a:moveTo>
                  <a:cubicBezTo>
                    <a:pt x="513" y="0"/>
                    <a:pt x="0" y="558"/>
                    <a:pt x="0" y="1228"/>
                  </a:cubicBezTo>
                  <a:cubicBezTo>
                    <a:pt x="0" y="1898"/>
                    <a:pt x="513" y="2455"/>
                    <a:pt x="1161" y="2455"/>
                  </a:cubicBezTo>
                  <a:lnTo>
                    <a:pt x="8303" y="2455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6294190" y="4729597"/>
              <a:ext cx="257767" cy="75564"/>
            </a:xfrm>
            <a:custGeom>
              <a:rect b="b" l="l" r="r" t="t"/>
              <a:pathLst>
                <a:path extrusionOk="0" h="2434" w="8303">
                  <a:moveTo>
                    <a:pt x="848" y="1"/>
                  </a:moveTo>
                  <a:cubicBezTo>
                    <a:pt x="379" y="1"/>
                    <a:pt x="0" y="380"/>
                    <a:pt x="0" y="849"/>
                  </a:cubicBezTo>
                  <a:lnTo>
                    <a:pt x="0" y="1608"/>
                  </a:lnTo>
                  <a:cubicBezTo>
                    <a:pt x="0" y="2076"/>
                    <a:pt x="379" y="2434"/>
                    <a:pt x="848" y="2434"/>
                  </a:cubicBezTo>
                  <a:lnTo>
                    <a:pt x="8303" y="2434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6358606" y="4374862"/>
              <a:ext cx="1324162" cy="354782"/>
            </a:xfrm>
            <a:custGeom>
              <a:rect b="b" l="l" r="r" t="t"/>
              <a:pathLst>
                <a:path extrusionOk="0" h="11428" w="42653">
                  <a:moveTo>
                    <a:pt x="1" y="0"/>
                  </a:moveTo>
                  <a:lnTo>
                    <a:pt x="1" y="11428"/>
                  </a:lnTo>
                  <a:lnTo>
                    <a:pt x="39260" y="11428"/>
                  </a:lnTo>
                  <a:cubicBezTo>
                    <a:pt x="41135" y="11428"/>
                    <a:pt x="42652" y="9910"/>
                    <a:pt x="42652" y="8035"/>
                  </a:cubicBezTo>
                  <a:lnTo>
                    <a:pt x="42652" y="3393"/>
                  </a:lnTo>
                  <a:cubicBezTo>
                    <a:pt x="42652" y="1518"/>
                    <a:pt x="41135" y="0"/>
                    <a:pt x="39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6358606" y="4421272"/>
              <a:ext cx="1265953" cy="308370"/>
            </a:xfrm>
            <a:custGeom>
              <a:rect b="b" l="l" r="r" t="t"/>
              <a:pathLst>
                <a:path extrusionOk="0" h="9933" w="40778">
                  <a:moveTo>
                    <a:pt x="1" y="1"/>
                  </a:moveTo>
                  <a:lnTo>
                    <a:pt x="1" y="9933"/>
                  </a:lnTo>
                  <a:lnTo>
                    <a:pt x="39483" y="9933"/>
                  </a:lnTo>
                  <a:cubicBezTo>
                    <a:pt x="40197" y="9933"/>
                    <a:pt x="40778" y="9353"/>
                    <a:pt x="40778" y="8638"/>
                  </a:cubicBezTo>
                  <a:lnTo>
                    <a:pt x="40778" y="3393"/>
                  </a:lnTo>
                  <a:cubicBezTo>
                    <a:pt x="40778" y="1519"/>
                    <a:pt x="39260" y="1"/>
                    <a:pt x="37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6358606" y="4485025"/>
              <a:ext cx="1254152" cy="31"/>
            </a:xfrm>
            <a:custGeom>
              <a:rect b="b" l="l" r="r" t="t"/>
              <a:pathLst>
                <a:path extrusionOk="0" fill="none" h="1" w="41113">
                  <a:moveTo>
                    <a:pt x="41112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6358600" y="4548075"/>
              <a:ext cx="1265897" cy="31"/>
            </a:xfrm>
            <a:custGeom>
              <a:rect b="b" l="l" r="r" t="t"/>
              <a:pathLst>
                <a:path extrusionOk="0" fill="none" h="1" w="42519">
                  <a:moveTo>
                    <a:pt x="42518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6358600" y="4610419"/>
              <a:ext cx="1265897" cy="31"/>
            </a:xfrm>
            <a:custGeom>
              <a:rect b="b" l="l" r="r" t="t"/>
              <a:pathLst>
                <a:path extrusionOk="0" fill="none" h="1" w="42519">
                  <a:moveTo>
                    <a:pt x="4251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58600" y="4673469"/>
              <a:ext cx="1265897" cy="31"/>
            </a:xfrm>
            <a:custGeom>
              <a:rect b="b" l="l" r="r" t="t"/>
              <a:pathLst>
                <a:path extrusionOk="0" fill="none" h="1" w="42519">
                  <a:moveTo>
                    <a:pt x="4251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250">
              <a:solidFill>
                <a:schemeClr val="dk2"/>
              </a:solidFill>
              <a:prstDash val="solid"/>
              <a:miter lim="223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7757521" y="4703272"/>
              <a:ext cx="279964" cy="101890"/>
            </a:xfrm>
            <a:custGeom>
              <a:rect b="b" l="l" r="r" t="t"/>
              <a:pathLst>
                <a:path extrusionOk="0" h="3282" w="9018">
                  <a:moveTo>
                    <a:pt x="4398" y="1"/>
                  </a:moveTo>
                  <a:cubicBezTo>
                    <a:pt x="3750" y="1920"/>
                    <a:pt x="2032" y="3282"/>
                    <a:pt x="1" y="3282"/>
                  </a:cubicBezTo>
                  <a:lnTo>
                    <a:pt x="4621" y="3282"/>
                  </a:lnTo>
                  <a:cubicBezTo>
                    <a:pt x="6652" y="3282"/>
                    <a:pt x="8370" y="1920"/>
                    <a:pt x="9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7757521" y="4298650"/>
              <a:ext cx="278567" cy="99810"/>
            </a:xfrm>
            <a:custGeom>
              <a:rect b="b" l="l" r="r" t="t"/>
              <a:pathLst>
                <a:path extrusionOk="0" h="3215" w="8973">
                  <a:moveTo>
                    <a:pt x="1" y="0"/>
                  </a:moveTo>
                  <a:cubicBezTo>
                    <a:pt x="1987" y="0"/>
                    <a:pt x="3683" y="1340"/>
                    <a:pt x="4353" y="3214"/>
                  </a:cubicBezTo>
                  <a:lnTo>
                    <a:pt x="8973" y="3214"/>
                  </a:lnTo>
                  <a:cubicBezTo>
                    <a:pt x="8303" y="1340"/>
                    <a:pt x="6607" y="0"/>
                    <a:pt x="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8564733" y="4703272"/>
              <a:ext cx="279964" cy="101890"/>
            </a:xfrm>
            <a:custGeom>
              <a:rect b="b" l="l" r="r" t="t"/>
              <a:pathLst>
                <a:path extrusionOk="0" h="3282" w="9018">
                  <a:moveTo>
                    <a:pt x="4397" y="1"/>
                  </a:moveTo>
                  <a:cubicBezTo>
                    <a:pt x="3750" y="1920"/>
                    <a:pt x="2031" y="3282"/>
                    <a:pt x="0" y="3282"/>
                  </a:cubicBezTo>
                  <a:lnTo>
                    <a:pt x="4620" y="3282"/>
                  </a:lnTo>
                  <a:cubicBezTo>
                    <a:pt x="6651" y="3282"/>
                    <a:pt x="8370" y="1920"/>
                    <a:pt x="9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8564733" y="4298650"/>
              <a:ext cx="278567" cy="99810"/>
            </a:xfrm>
            <a:custGeom>
              <a:rect b="b" l="l" r="r" t="t"/>
              <a:pathLst>
                <a:path extrusionOk="0" h="3215" w="8973">
                  <a:moveTo>
                    <a:pt x="0" y="0"/>
                  </a:moveTo>
                  <a:cubicBezTo>
                    <a:pt x="1987" y="0"/>
                    <a:pt x="3683" y="1340"/>
                    <a:pt x="4353" y="3214"/>
                  </a:cubicBezTo>
                  <a:lnTo>
                    <a:pt x="8973" y="3214"/>
                  </a:lnTo>
                  <a:cubicBezTo>
                    <a:pt x="8303" y="1340"/>
                    <a:pt x="6607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7892625" y="4398424"/>
              <a:ext cx="153176" cy="304893"/>
            </a:xfrm>
            <a:custGeom>
              <a:rect b="b" l="l" r="r" t="t"/>
              <a:pathLst>
                <a:path extrusionOk="0" h="9821" w="4934">
                  <a:moveTo>
                    <a:pt x="1" y="0"/>
                  </a:moveTo>
                  <a:cubicBezTo>
                    <a:pt x="202" y="558"/>
                    <a:pt x="313" y="1161"/>
                    <a:pt x="313" y="1786"/>
                  </a:cubicBezTo>
                  <a:lnTo>
                    <a:pt x="313" y="8124"/>
                  </a:lnTo>
                  <a:cubicBezTo>
                    <a:pt x="313" y="8727"/>
                    <a:pt x="224" y="9285"/>
                    <a:pt x="46" y="9821"/>
                  </a:cubicBezTo>
                  <a:lnTo>
                    <a:pt x="4666" y="9821"/>
                  </a:lnTo>
                  <a:cubicBezTo>
                    <a:pt x="4844" y="9285"/>
                    <a:pt x="4933" y="8727"/>
                    <a:pt x="4933" y="8124"/>
                  </a:cubicBezTo>
                  <a:lnTo>
                    <a:pt x="4933" y="1786"/>
                  </a:lnTo>
                  <a:cubicBezTo>
                    <a:pt x="4933" y="1161"/>
                    <a:pt x="4822" y="558"/>
                    <a:pt x="4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8699837" y="4398424"/>
              <a:ext cx="153176" cy="304893"/>
            </a:xfrm>
            <a:custGeom>
              <a:rect b="b" l="l" r="r" t="t"/>
              <a:pathLst>
                <a:path extrusionOk="0" h="9821" w="4934">
                  <a:moveTo>
                    <a:pt x="1" y="0"/>
                  </a:moveTo>
                  <a:cubicBezTo>
                    <a:pt x="201" y="558"/>
                    <a:pt x="313" y="1161"/>
                    <a:pt x="313" y="1786"/>
                  </a:cubicBezTo>
                  <a:lnTo>
                    <a:pt x="313" y="8124"/>
                  </a:lnTo>
                  <a:cubicBezTo>
                    <a:pt x="313" y="8727"/>
                    <a:pt x="224" y="9285"/>
                    <a:pt x="45" y="9821"/>
                  </a:cubicBezTo>
                  <a:lnTo>
                    <a:pt x="4665" y="9821"/>
                  </a:lnTo>
                  <a:cubicBezTo>
                    <a:pt x="4844" y="9285"/>
                    <a:pt x="4933" y="8727"/>
                    <a:pt x="4933" y="8124"/>
                  </a:cubicBezTo>
                  <a:lnTo>
                    <a:pt x="4933" y="1786"/>
                  </a:lnTo>
                  <a:cubicBezTo>
                    <a:pt x="4933" y="1161"/>
                    <a:pt x="4821" y="558"/>
                    <a:pt x="4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8694994" y="4703272"/>
              <a:ext cx="279250" cy="101890"/>
            </a:xfrm>
            <a:custGeom>
              <a:rect b="b" l="l" r="r" t="t"/>
              <a:pathLst>
                <a:path extrusionOk="0" h="3282" w="8995">
                  <a:moveTo>
                    <a:pt x="4375" y="1"/>
                  </a:moveTo>
                  <a:cubicBezTo>
                    <a:pt x="3728" y="1920"/>
                    <a:pt x="2009" y="3282"/>
                    <a:pt x="0" y="3282"/>
                  </a:cubicBezTo>
                  <a:lnTo>
                    <a:pt x="4620" y="3282"/>
                  </a:lnTo>
                  <a:cubicBezTo>
                    <a:pt x="6629" y="3282"/>
                    <a:pt x="8348" y="1920"/>
                    <a:pt x="8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694994" y="4298650"/>
              <a:ext cx="278567" cy="99810"/>
            </a:xfrm>
            <a:custGeom>
              <a:rect b="b" l="l" r="r" t="t"/>
              <a:pathLst>
                <a:path extrusionOk="0" h="3215" w="8973">
                  <a:moveTo>
                    <a:pt x="0" y="0"/>
                  </a:moveTo>
                  <a:cubicBezTo>
                    <a:pt x="1987" y="0"/>
                    <a:pt x="3683" y="1340"/>
                    <a:pt x="4353" y="3214"/>
                  </a:cubicBezTo>
                  <a:lnTo>
                    <a:pt x="8973" y="3214"/>
                  </a:lnTo>
                  <a:cubicBezTo>
                    <a:pt x="8303" y="1340"/>
                    <a:pt x="6607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8830099" y="4398424"/>
              <a:ext cx="153176" cy="304893"/>
            </a:xfrm>
            <a:custGeom>
              <a:rect b="b" l="l" r="r" t="t"/>
              <a:pathLst>
                <a:path extrusionOk="0" h="9821" w="4934">
                  <a:moveTo>
                    <a:pt x="1" y="0"/>
                  </a:moveTo>
                  <a:cubicBezTo>
                    <a:pt x="201" y="558"/>
                    <a:pt x="313" y="1161"/>
                    <a:pt x="313" y="1786"/>
                  </a:cubicBezTo>
                  <a:lnTo>
                    <a:pt x="313" y="8124"/>
                  </a:lnTo>
                  <a:cubicBezTo>
                    <a:pt x="313" y="8727"/>
                    <a:pt x="201" y="9285"/>
                    <a:pt x="23" y="9821"/>
                  </a:cubicBezTo>
                  <a:lnTo>
                    <a:pt x="4643" y="9821"/>
                  </a:lnTo>
                  <a:cubicBezTo>
                    <a:pt x="4821" y="9285"/>
                    <a:pt x="4933" y="8727"/>
                    <a:pt x="4933" y="8124"/>
                  </a:cubicBezTo>
                  <a:lnTo>
                    <a:pt x="4933" y="1786"/>
                  </a:lnTo>
                  <a:cubicBezTo>
                    <a:pt x="4933" y="1161"/>
                    <a:pt x="4821" y="558"/>
                    <a:pt x="4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 flipH="1">
            <a:off x="7593060" y="386995"/>
            <a:ext cx="1029407" cy="692071"/>
            <a:chOff x="266550" y="380755"/>
            <a:chExt cx="904814" cy="608253"/>
          </a:xfrm>
        </p:grpSpPr>
        <p:sp>
          <p:nvSpPr>
            <p:cNvPr id="931" name="Google Shape;931;p49"/>
            <p:cNvSpPr/>
            <p:nvPr/>
          </p:nvSpPr>
          <p:spPr>
            <a:xfrm>
              <a:off x="439072" y="515906"/>
              <a:ext cx="732292" cy="473102"/>
            </a:xfrm>
            <a:custGeom>
              <a:rect b="b" l="l" r="r" t="t"/>
              <a:pathLst>
                <a:path extrusionOk="0" h="13281" w="20557">
                  <a:moveTo>
                    <a:pt x="3929" y="1"/>
                  </a:moveTo>
                  <a:cubicBezTo>
                    <a:pt x="1764" y="1"/>
                    <a:pt x="1" y="1764"/>
                    <a:pt x="1" y="3929"/>
                  </a:cubicBezTo>
                  <a:lnTo>
                    <a:pt x="1" y="8281"/>
                  </a:lnTo>
                  <a:cubicBezTo>
                    <a:pt x="313" y="8482"/>
                    <a:pt x="670" y="8594"/>
                    <a:pt x="1072" y="8594"/>
                  </a:cubicBezTo>
                  <a:lnTo>
                    <a:pt x="12499" y="8594"/>
                  </a:lnTo>
                  <a:lnTo>
                    <a:pt x="19999" y="13280"/>
                  </a:lnTo>
                  <a:lnTo>
                    <a:pt x="16807" y="8594"/>
                  </a:lnTo>
                  <a:lnTo>
                    <a:pt x="18570" y="8594"/>
                  </a:lnTo>
                  <a:cubicBezTo>
                    <a:pt x="19664" y="8594"/>
                    <a:pt x="20557" y="7701"/>
                    <a:pt x="20557" y="6607"/>
                  </a:cubicBezTo>
                  <a:lnTo>
                    <a:pt x="20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694311" y="735339"/>
              <a:ext cx="322027" cy="201196"/>
            </a:xfrm>
            <a:custGeom>
              <a:rect b="b" l="l" r="r" t="t"/>
              <a:pathLst>
                <a:path extrusionOk="0" h="5648" w="9040">
                  <a:moveTo>
                    <a:pt x="0" y="1"/>
                  </a:moveTo>
                  <a:lnTo>
                    <a:pt x="9039" y="5647"/>
                  </a:lnTo>
                  <a:lnTo>
                    <a:pt x="9039" y="5647"/>
                  </a:lnTo>
                  <a:lnTo>
                    <a:pt x="5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266550" y="380755"/>
              <a:ext cx="769660" cy="388820"/>
            </a:xfrm>
            <a:custGeom>
              <a:rect b="b" l="l" r="r" t="t"/>
              <a:pathLst>
                <a:path extrusionOk="0" h="10915" w="21606">
                  <a:moveTo>
                    <a:pt x="2166" y="0"/>
                  </a:moveTo>
                  <a:cubicBezTo>
                    <a:pt x="960" y="0"/>
                    <a:pt x="1" y="983"/>
                    <a:pt x="1" y="2165"/>
                  </a:cubicBezTo>
                  <a:lnTo>
                    <a:pt x="1" y="8750"/>
                  </a:lnTo>
                  <a:cubicBezTo>
                    <a:pt x="1" y="9955"/>
                    <a:pt x="960" y="10914"/>
                    <a:pt x="2166" y="10914"/>
                  </a:cubicBezTo>
                  <a:lnTo>
                    <a:pt x="19440" y="10914"/>
                  </a:lnTo>
                  <a:cubicBezTo>
                    <a:pt x="20646" y="10914"/>
                    <a:pt x="21605" y="9955"/>
                    <a:pt x="21605" y="8750"/>
                  </a:cubicBezTo>
                  <a:lnTo>
                    <a:pt x="21605" y="2165"/>
                  </a:lnTo>
                  <a:cubicBezTo>
                    <a:pt x="21605" y="983"/>
                    <a:pt x="20646" y="0"/>
                    <a:pt x="19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36686" y="586688"/>
              <a:ext cx="65260" cy="66008"/>
            </a:xfrm>
            <a:custGeom>
              <a:rect b="b" l="l" r="r" t="t"/>
              <a:pathLst>
                <a:path extrusionOk="0" h="1853" w="1832">
                  <a:moveTo>
                    <a:pt x="916" y="0"/>
                  </a:moveTo>
                  <a:cubicBezTo>
                    <a:pt x="425" y="0"/>
                    <a:pt x="1" y="424"/>
                    <a:pt x="1" y="915"/>
                  </a:cubicBezTo>
                  <a:cubicBezTo>
                    <a:pt x="1" y="1429"/>
                    <a:pt x="425" y="1853"/>
                    <a:pt x="916" y="1853"/>
                  </a:cubicBezTo>
                  <a:cubicBezTo>
                    <a:pt x="1429" y="1853"/>
                    <a:pt x="1831" y="1429"/>
                    <a:pt x="1831" y="915"/>
                  </a:cubicBezTo>
                  <a:cubicBezTo>
                    <a:pt x="1831" y="424"/>
                    <a:pt x="1429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558338" y="586688"/>
              <a:ext cx="65225" cy="66008"/>
            </a:xfrm>
            <a:custGeom>
              <a:rect b="b" l="l" r="r" t="t"/>
              <a:pathLst>
                <a:path extrusionOk="0" h="1853" w="1831">
                  <a:moveTo>
                    <a:pt x="916" y="0"/>
                  </a:moveTo>
                  <a:cubicBezTo>
                    <a:pt x="402" y="0"/>
                    <a:pt x="1" y="424"/>
                    <a:pt x="1" y="915"/>
                  </a:cubicBezTo>
                  <a:cubicBezTo>
                    <a:pt x="1" y="1429"/>
                    <a:pt x="402" y="1853"/>
                    <a:pt x="916" y="1853"/>
                  </a:cubicBezTo>
                  <a:cubicBezTo>
                    <a:pt x="1407" y="1853"/>
                    <a:pt x="1831" y="1429"/>
                    <a:pt x="1831" y="915"/>
                  </a:cubicBezTo>
                  <a:cubicBezTo>
                    <a:pt x="1831" y="424"/>
                    <a:pt x="1407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79207" y="586688"/>
              <a:ext cx="65225" cy="66008"/>
            </a:xfrm>
            <a:custGeom>
              <a:rect b="b" l="l" r="r" t="t"/>
              <a:pathLst>
                <a:path extrusionOk="0" h="1853" w="1831">
                  <a:moveTo>
                    <a:pt x="915" y="0"/>
                  </a:moveTo>
                  <a:cubicBezTo>
                    <a:pt x="402" y="0"/>
                    <a:pt x="0" y="424"/>
                    <a:pt x="0" y="915"/>
                  </a:cubicBezTo>
                  <a:cubicBezTo>
                    <a:pt x="0" y="1429"/>
                    <a:pt x="402" y="1853"/>
                    <a:pt x="915" y="1853"/>
                  </a:cubicBezTo>
                  <a:cubicBezTo>
                    <a:pt x="1429" y="1853"/>
                    <a:pt x="1830" y="1429"/>
                    <a:pt x="1830" y="915"/>
                  </a:cubicBezTo>
                  <a:cubicBezTo>
                    <a:pt x="1830" y="424"/>
                    <a:pt x="1429" y="0"/>
                    <a:pt x="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800041" y="586688"/>
              <a:ext cx="66044" cy="66008"/>
            </a:xfrm>
            <a:custGeom>
              <a:rect b="b" l="l" r="r" t="t"/>
              <a:pathLst>
                <a:path extrusionOk="0" h="1853" w="1854">
                  <a:moveTo>
                    <a:pt x="916" y="0"/>
                  </a:moveTo>
                  <a:cubicBezTo>
                    <a:pt x="425" y="0"/>
                    <a:pt x="1" y="424"/>
                    <a:pt x="1" y="915"/>
                  </a:cubicBezTo>
                  <a:cubicBezTo>
                    <a:pt x="1" y="1429"/>
                    <a:pt x="425" y="1853"/>
                    <a:pt x="916" y="1853"/>
                  </a:cubicBezTo>
                  <a:cubicBezTo>
                    <a:pt x="1429" y="1853"/>
                    <a:pt x="1853" y="1429"/>
                    <a:pt x="1853" y="915"/>
                  </a:cubicBezTo>
                  <a:cubicBezTo>
                    <a:pt x="1853" y="424"/>
                    <a:pt x="1429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9"/>
          <p:cNvGrpSpPr/>
          <p:nvPr/>
        </p:nvGrpSpPr>
        <p:grpSpPr>
          <a:xfrm>
            <a:off x="-76318" y="4310039"/>
            <a:ext cx="2982542" cy="542742"/>
            <a:chOff x="5380050" y="4215794"/>
            <a:chExt cx="3499404" cy="636723"/>
          </a:xfrm>
        </p:grpSpPr>
        <p:sp>
          <p:nvSpPr>
            <p:cNvPr id="939" name="Google Shape;939;p49"/>
            <p:cNvSpPr/>
            <p:nvPr/>
          </p:nvSpPr>
          <p:spPr>
            <a:xfrm>
              <a:off x="5460909" y="4215794"/>
              <a:ext cx="3418505" cy="636709"/>
            </a:xfrm>
            <a:custGeom>
              <a:rect b="b" l="l" r="r" t="t"/>
              <a:pathLst>
                <a:path extrusionOk="0" h="14560" w="78173">
                  <a:moveTo>
                    <a:pt x="0" y="0"/>
                  </a:moveTo>
                  <a:lnTo>
                    <a:pt x="0" y="14560"/>
                  </a:lnTo>
                  <a:lnTo>
                    <a:pt x="74021" y="14560"/>
                  </a:lnTo>
                  <a:cubicBezTo>
                    <a:pt x="75812" y="14560"/>
                    <a:pt x="77348" y="13337"/>
                    <a:pt x="77917" y="11631"/>
                  </a:cubicBezTo>
                  <a:cubicBezTo>
                    <a:pt x="78087" y="11147"/>
                    <a:pt x="78173" y="10636"/>
                    <a:pt x="78173" y="10124"/>
                  </a:cubicBezTo>
                  <a:lnTo>
                    <a:pt x="78173" y="4465"/>
                  </a:lnTo>
                  <a:cubicBezTo>
                    <a:pt x="78173" y="3896"/>
                    <a:pt x="78059" y="3356"/>
                    <a:pt x="77888" y="2872"/>
                  </a:cubicBezTo>
                  <a:cubicBezTo>
                    <a:pt x="77291" y="1195"/>
                    <a:pt x="75784" y="0"/>
                    <a:pt x="74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7036497" y="4341389"/>
              <a:ext cx="1842957" cy="383031"/>
            </a:xfrm>
            <a:custGeom>
              <a:rect b="b" l="l" r="r" t="t"/>
              <a:pathLst>
                <a:path extrusionOk="0" h="8759" w="42144">
                  <a:moveTo>
                    <a:pt x="0" y="0"/>
                  </a:moveTo>
                  <a:lnTo>
                    <a:pt x="0" y="8759"/>
                  </a:lnTo>
                  <a:lnTo>
                    <a:pt x="41888" y="8759"/>
                  </a:lnTo>
                  <a:cubicBezTo>
                    <a:pt x="42058" y="8275"/>
                    <a:pt x="42144" y="7764"/>
                    <a:pt x="42144" y="7252"/>
                  </a:cubicBezTo>
                  <a:lnTo>
                    <a:pt x="42144" y="1593"/>
                  </a:lnTo>
                  <a:cubicBezTo>
                    <a:pt x="42144" y="1024"/>
                    <a:pt x="42030" y="484"/>
                    <a:pt x="418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7469260" y="4391112"/>
              <a:ext cx="282321" cy="282321"/>
            </a:xfrm>
            <a:custGeom>
              <a:rect b="b" l="l" r="r" t="t"/>
              <a:pathLst>
                <a:path extrusionOk="0" h="6456" w="6456">
                  <a:moveTo>
                    <a:pt x="3242" y="1"/>
                  </a:moveTo>
                  <a:cubicBezTo>
                    <a:pt x="1451" y="1"/>
                    <a:pt x="0" y="1451"/>
                    <a:pt x="0" y="3243"/>
                  </a:cubicBezTo>
                  <a:cubicBezTo>
                    <a:pt x="0" y="5006"/>
                    <a:pt x="1451" y="6456"/>
                    <a:pt x="3242" y="6456"/>
                  </a:cubicBezTo>
                  <a:cubicBezTo>
                    <a:pt x="5005" y="6456"/>
                    <a:pt x="6456" y="5006"/>
                    <a:pt x="6456" y="3243"/>
                  </a:cubicBezTo>
                  <a:cubicBezTo>
                    <a:pt x="6456" y="1451"/>
                    <a:pt x="5005" y="1"/>
                    <a:pt x="3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513124" y="4215794"/>
              <a:ext cx="1727335" cy="636709"/>
            </a:xfrm>
            <a:custGeom>
              <a:rect b="b" l="l" r="r" t="t"/>
              <a:pathLst>
                <a:path extrusionOk="0" h="14560" w="39500">
                  <a:moveTo>
                    <a:pt x="1" y="0"/>
                  </a:moveTo>
                  <a:lnTo>
                    <a:pt x="1" y="14560"/>
                  </a:lnTo>
                  <a:lnTo>
                    <a:pt x="33442" y="14560"/>
                  </a:lnTo>
                  <a:cubicBezTo>
                    <a:pt x="36769" y="14560"/>
                    <a:pt x="39499" y="11858"/>
                    <a:pt x="39499" y="8503"/>
                  </a:cubicBezTo>
                  <a:lnTo>
                    <a:pt x="39499" y="6057"/>
                  </a:lnTo>
                  <a:cubicBezTo>
                    <a:pt x="39499" y="2702"/>
                    <a:pt x="36769" y="0"/>
                    <a:pt x="33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380050" y="4215794"/>
              <a:ext cx="323383" cy="95769"/>
            </a:xfrm>
            <a:custGeom>
              <a:rect b="b" l="l" r="r" t="t"/>
              <a:pathLst>
                <a:path extrusionOk="0" h="2190" w="7395">
                  <a:moveTo>
                    <a:pt x="1025" y="0"/>
                  </a:moveTo>
                  <a:cubicBezTo>
                    <a:pt x="456" y="0"/>
                    <a:pt x="1" y="484"/>
                    <a:pt x="1" y="1109"/>
                  </a:cubicBezTo>
                  <a:cubicBezTo>
                    <a:pt x="1" y="1706"/>
                    <a:pt x="456" y="2190"/>
                    <a:pt x="1025" y="2190"/>
                  </a:cubicBezTo>
                  <a:lnTo>
                    <a:pt x="7394" y="2190"/>
                  </a:lnTo>
                  <a:lnTo>
                    <a:pt x="7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380050" y="4756748"/>
              <a:ext cx="323383" cy="95769"/>
            </a:xfrm>
            <a:custGeom>
              <a:rect b="b" l="l" r="r" t="t"/>
              <a:pathLst>
                <a:path extrusionOk="0" h="2190" w="7395">
                  <a:moveTo>
                    <a:pt x="911" y="0"/>
                  </a:moveTo>
                  <a:cubicBezTo>
                    <a:pt x="399" y="0"/>
                    <a:pt x="1" y="427"/>
                    <a:pt x="1" y="910"/>
                  </a:cubicBezTo>
                  <a:lnTo>
                    <a:pt x="1" y="1280"/>
                  </a:lnTo>
                  <a:cubicBezTo>
                    <a:pt x="1" y="1792"/>
                    <a:pt x="399" y="2190"/>
                    <a:pt x="911" y="2190"/>
                  </a:cubicBezTo>
                  <a:lnTo>
                    <a:pt x="7394" y="2190"/>
                  </a:lnTo>
                  <a:lnTo>
                    <a:pt x="7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60909" y="4311521"/>
              <a:ext cx="1663883" cy="445259"/>
            </a:xfrm>
            <a:custGeom>
              <a:rect b="b" l="l" r="r" t="t"/>
              <a:pathLst>
                <a:path extrusionOk="0" h="10182" w="38049">
                  <a:moveTo>
                    <a:pt x="0" y="1"/>
                  </a:moveTo>
                  <a:lnTo>
                    <a:pt x="0" y="10181"/>
                  </a:lnTo>
                  <a:lnTo>
                    <a:pt x="33811" y="10181"/>
                  </a:lnTo>
                  <a:cubicBezTo>
                    <a:pt x="36172" y="10181"/>
                    <a:pt x="38048" y="8304"/>
                    <a:pt x="38048" y="5944"/>
                  </a:cubicBezTo>
                  <a:lnTo>
                    <a:pt x="38048" y="4238"/>
                  </a:lnTo>
                  <a:cubicBezTo>
                    <a:pt x="38048" y="1906"/>
                    <a:pt x="36172" y="1"/>
                    <a:pt x="3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5460909" y="4369990"/>
              <a:ext cx="1591772" cy="386792"/>
            </a:xfrm>
            <a:custGeom>
              <a:rect b="b" l="l" r="r" t="t"/>
              <a:pathLst>
                <a:path extrusionOk="0" h="8845" w="36400">
                  <a:moveTo>
                    <a:pt x="0" y="0"/>
                  </a:moveTo>
                  <a:lnTo>
                    <a:pt x="0" y="8844"/>
                  </a:lnTo>
                  <a:lnTo>
                    <a:pt x="34096" y="8844"/>
                  </a:lnTo>
                  <a:cubicBezTo>
                    <a:pt x="35347" y="8844"/>
                    <a:pt x="36399" y="7820"/>
                    <a:pt x="36399" y="6541"/>
                  </a:cubicBezTo>
                  <a:lnTo>
                    <a:pt x="36399" y="3441"/>
                  </a:lnTo>
                  <a:cubicBezTo>
                    <a:pt x="36399" y="1536"/>
                    <a:pt x="34864" y="0"/>
                    <a:pt x="32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5460909" y="4449580"/>
              <a:ext cx="1604191" cy="44"/>
            </a:xfrm>
            <a:custGeom>
              <a:rect b="b" l="l" r="r" t="t"/>
              <a:pathLst>
                <a:path extrusionOk="0" fill="none" h="1" w="36684">
                  <a:moveTo>
                    <a:pt x="3668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250">
              <a:solidFill>
                <a:schemeClr val="dk2"/>
              </a:solidFill>
              <a:prstDash val="solid"/>
              <a:miter lim="284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5460900" y="4529175"/>
              <a:ext cx="1591753" cy="44"/>
            </a:xfrm>
            <a:custGeom>
              <a:rect b="b" l="l" r="r" t="t"/>
              <a:pathLst>
                <a:path extrusionOk="0" fill="none" h="1" w="37935">
                  <a:moveTo>
                    <a:pt x="3793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250">
              <a:solidFill>
                <a:schemeClr val="dk2"/>
              </a:solidFill>
              <a:prstDash val="solid"/>
              <a:miter lim="284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5460900" y="4607481"/>
              <a:ext cx="1591753" cy="44"/>
            </a:xfrm>
            <a:custGeom>
              <a:rect b="b" l="l" r="r" t="t"/>
              <a:pathLst>
                <a:path extrusionOk="0" fill="none" h="1" w="37935">
                  <a:moveTo>
                    <a:pt x="3793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250">
              <a:solidFill>
                <a:schemeClr val="dk2"/>
              </a:solidFill>
              <a:prstDash val="solid"/>
              <a:miter lim="284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8234029" y="4724387"/>
              <a:ext cx="514877" cy="128129"/>
            </a:xfrm>
            <a:custGeom>
              <a:rect b="b" l="l" r="r" t="t"/>
              <a:pathLst>
                <a:path extrusionOk="0" h="2930" w="11774">
                  <a:moveTo>
                    <a:pt x="3925" y="1"/>
                  </a:moveTo>
                  <a:cubicBezTo>
                    <a:pt x="3328" y="1707"/>
                    <a:pt x="1792" y="2930"/>
                    <a:pt x="1" y="2930"/>
                  </a:cubicBezTo>
                  <a:lnTo>
                    <a:pt x="7849" y="2930"/>
                  </a:lnTo>
                  <a:cubicBezTo>
                    <a:pt x="9669" y="2930"/>
                    <a:pt x="11205" y="1707"/>
                    <a:pt x="1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8234029" y="4215794"/>
              <a:ext cx="513653" cy="125636"/>
            </a:xfrm>
            <a:custGeom>
              <a:rect b="b" l="l" r="r" t="t"/>
              <a:pathLst>
                <a:path extrusionOk="0" h="2873" w="11746">
                  <a:moveTo>
                    <a:pt x="1" y="0"/>
                  </a:moveTo>
                  <a:cubicBezTo>
                    <a:pt x="1764" y="0"/>
                    <a:pt x="3300" y="1195"/>
                    <a:pt x="3897" y="2872"/>
                  </a:cubicBezTo>
                  <a:lnTo>
                    <a:pt x="11745" y="2872"/>
                  </a:lnTo>
                  <a:cubicBezTo>
                    <a:pt x="11148" y="1195"/>
                    <a:pt x="9641" y="0"/>
                    <a:pt x="7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404405" y="4341389"/>
              <a:ext cx="355700" cy="383031"/>
            </a:xfrm>
            <a:custGeom>
              <a:rect b="b" l="l" r="r" t="t"/>
              <a:pathLst>
                <a:path extrusionOk="0" h="8759" w="8134">
                  <a:moveTo>
                    <a:pt x="1" y="0"/>
                  </a:moveTo>
                  <a:cubicBezTo>
                    <a:pt x="171" y="484"/>
                    <a:pt x="257" y="1024"/>
                    <a:pt x="257" y="1593"/>
                  </a:cubicBezTo>
                  <a:lnTo>
                    <a:pt x="257" y="7252"/>
                  </a:lnTo>
                  <a:cubicBezTo>
                    <a:pt x="257" y="7764"/>
                    <a:pt x="171" y="8275"/>
                    <a:pt x="29" y="8759"/>
                  </a:cubicBezTo>
                  <a:lnTo>
                    <a:pt x="7878" y="8759"/>
                  </a:lnTo>
                  <a:cubicBezTo>
                    <a:pt x="8048" y="8275"/>
                    <a:pt x="8134" y="7764"/>
                    <a:pt x="8134" y="7252"/>
                  </a:cubicBezTo>
                  <a:lnTo>
                    <a:pt x="8134" y="1593"/>
                  </a:lnTo>
                  <a:cubicBezTo>
                    <a:pt x="8134" y="1024"/>
                    <a:pt x="8020" y="484"/>
                    <a:pt x="7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5460909" y="4682118"/>
              <a:ext cx="1604191" cy="44"/>
            </a:xfrm>
            <a:custGeom>
              <a:rect b="b" l="l" r="r" t="t"/>
              <a:pathLst>
                <a:path extrusionOk="0" fill="none" h="1" w="36684">
                  <a:moveTo>
                    <a:pt x="3668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250">
              <a:solidFill>
                <a:schemeClr val="dk2"/>
              </a:solidFill>
              <a:prstDash val="solid"/>
              <a:miter lim="284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663427" y="4449580"/>
              <a:ext cx="181611" cy="274843"/>
            </a:xfrm>
            <a:custGeom>
              <a:rect b="b" l="l" r="r" t="t"/>
              <a:pathLst>
                <a:path extrusionOk="0" h="6285" w="4153">
                  <a:moveTo>
                    <a:pt x="0" y="0"/>
                  </a:moveTo>
                  <a:lnTo>
                    <a:pt x="0" y="6285"/>
                  </a:lnTo>
                  <a:lnTo>
                    <a:pt x="2076" y="5005"/>
                  </a:lnTo>
                  <a:lnTo>
                    <a:pt x="4152" y="628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595031" y="4449580"/>
              <a:ext cx="250004" cy="218912"/>
            </a:xfrm>
            <a:custGeom>
              <a:rect b="b" l="l" r="r" t="t"/>
              <a:pathLst>
                <a:path extrusionOk="0" h="5006" w="5717">
                  <a:moveTo>
                    <a:pt x="1564" y="0"/>
                  </a:moveTo>
                  <a:lnTo>
                    <a:pt x="0" y="5005"/>
                  </a:lnTo>
                  <a:lnTo>
                    <a:pt x="2361" y="3726"/>
                  </a:lnTo>
                  <a:lnTo>
                    <a:pt x="4152" y="5005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7" name="그림 9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0055" y="3143072"/>
            <a:ext cx="468099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1"/>
          </p:nvPr>
        </p:nvSpPr>
        <p:spPr>
          <a:xfrm>
            <a:off x="748450" y="2339383"/>
            <a:ext cx="2406300" cy="43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기획배경</a:t>
            </a:r>
            <a:endParaRPr lang="ko-KR" altLang="en-US">
              <a:solidFill>
                <a:schemeClr val="accent6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77" name="Google Shape;477;p32"/>
          <p:cNvSpPr txBox="1"/>
          <p:nvPr>
            <p:ph idx="2" type="title"/>
          </p:nvPr>
        </p:nvSpPr>
        <p:spPr>
          <a:xfrm>
            <a:off x="1570300" y="1626853"/>
            <a:ext cx="76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subTitle" idx="3"/>
          </p:nvPr>
        </p:nvSpPr>
        <p:spPr>
          <a:xfrm>
            <a:off x="3368850" y="2339383"/>
            <a:ext cx="2406300" cy="43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개발환경</a:t>
            </a:r>
            <a:endParaRPr lang="ko-KR" altLang="en-US">
              <a:solidFill>
                <a:schemeClr val="accent6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79" name="Google Shape;479;p32"/>
          <p:cNvSpPr txBox="1"/>
          <p:nvPr>
            <p:ph idx="4" type="title"/>
          </p:nvPr>
        </p:nvSpPr>
        <p:spPr>
          <a:xfrm>
            <a:off x="4190700" y="1626853"/>
            <a:ext cx="76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subTitle" idx="5"/>
          </p:nvPr>
        </p:nvSpPr>
        <p:spPr>
          <a:xfrm>
            <a:off x="5989250" y="2339383"/>
            <a:ext cx="2406300" cy="43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기능설계</a:t>
            </a:r>
            <a:endParaRPr lang="ko-KR" altLang="en-US">
              <a:solidFill>
                <a:schemeClr val="accent6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81" name="Google Shape;481;p32"/>
          <p:cNvSpPr txBox="1"/>
          <p:nvPr>
            <p:ph idx="6" type="title"/>
          </p:nvPr>
        </p:nvSpPr>
        <p:spPr>
          <a:xfrm>
            <a:off x="6811100" y="1626853"/>
            <a:ext cx="76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32"/>
          <p:cNvSpPr txBox="1">
            <a:spLocks noGrp="1"/>
          </p:cNvSpPr>
          <p:nvPr>
            <p:ph type="subTitle" idx="7"/>
          </p:nvPr>
        </p:nvSpPr>
        <p:spPr>
          <a:xfrm>
            <a:off x="2005750" y="3844308"/>
            <a:ext cx="2406300" cy="43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DB</a:t>
            </a:r>
            <a:r>
              <a:rPr lang="ko-KR" altLang="en-US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설계</a:t>
            </a:r>
            <a:endParaRPr lang="ko-KR" altLang="en-US">
              <a:solidFill>
                <a:schemeClr val="accent6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8"/>
          </p:nvPr>
        </p:nvSpPr>
        <p:spPr>
          <a:xfrm>
            <a:off x="2827600" y="3131783"/>
            <a:ext cx="762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</a:t>
            </a:r>
            <a:endParaRPr/>
          </a:p>
        </p:txBody>
      </p:sp>
      <p:sp>
        <p:nvSpPr>
          <p:cNvPr id="484" name="Google Shape;484;p32"/>
          <p:cNvSpPr txBox="1">
            <a:spLocks noGrp="1"/>
          </p:cNvSpPr>
          <p:nvPr>
            <p:ph type="subTitle" idx="9"/>
          </p:nvPr>
        </p:nvSpPr>
        <p:spPr>
          <a:xfrm>
            <a:off x="4626150" y="3844308"/>
            <a:ext cx="2406300" cy="43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화면 </a:t>
            </a:r>
            <a:r>
              <a:rPr lang="en-US" altLang="ko-KR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UI </a:t>
            </a:r>
            <a:r>
              <a:rPr lang="ko-KR" altLang="en-US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rPr>
              <a:t>설계</a:t>
            </a:r>
            <a:endParaRPr lang="ko-KR" altLang="en-US">
              <a:solidFill>
                <a:schemeClr val="accent6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 idx="13"/>
          </p:nvPr>
        </p:nvSpPr>
        <p:spPr>
          <a:xfrm>
            <a:off x="5448000" y="3131783"/>
            <a:ext cx="762600" cy="57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05</a:t>
            </a:r>
            <a:endParaRPr/>
          </a:p>
        </p:txBody>
      </p:sp>
      <p:cxnSp>
        <p:nvCxnSpPr>
          <p:cNvPr id="488" name="Google Shape;488;p32"/>
          <p:cNvCxnSpPr/>
          <p:nvPr/>
        </p:nvCxnSpPr>
        <p:spPr>
          <a:xfrm>
            <a:off x="2776500" y="1191400"/>
            <a:ext cx="359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2"/>
          <p:cNvCxnSpPr/>
          <p:nvPr/>
        </p:nvCxnSpPr>
        <p:spPr>
          <a:xfrm>
            <a:off x="1588900" y="2214204"/>
            <a:ext cx="72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2"/>
          <p:cNvCxnSpPr/>
          <p:nvPr/>
        </p:nvCxnSpPr>
        <p:spPr>
          <a:xfrm>
            <a:off x="4209300" y="2214204"/>
            <a:ext cx="72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2"/>
          <p:cNvCxnSpPr/>
          <p:nvPr/>
        </p:nvCxnSpPr>
        <p:spPr>
          <a:xfrm>
            <a:off x="6829700" y="2214204"/>
            <a:ext cx="72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2"/>
          <p:cNvCxnSpPr/>
          <p:nvPr/>
        </p:nvCxnSpPr>
        <p:spPr>
          <a:xfrm>
            <a:off x="2846200" y="3728673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93" name="Google Shape;493;p32"/>
          <p:cNvCxnSpPr/>
          <p:nvPr/>
        </p:nvCxnSpPr>
        <p:spPr>
          <a:xfrm>
            <a:off x="5466600" y="3728673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495" name="Google Shape;495;p32"/>
          <p:cNvGrpSpPr/>
          <p:nvPr/>
        </p:nvGrpSpPr>
        <p:grpSpPr>
          <a:xfrm>
            <a:off x="327029" y="330528"/>
            <a:ext cx="1029407" cy="692071"/>
            <a:chOff x="266550" y="380755"/>
            <a:chExt cx="904814" cy="608253"/>
          </a:xfrm>
        </p:grpSpPr>
        <p:sp>
          <p:nvSpPr>
            <p:cNvPr id="496" name="Google Shape;496;p32"/>
            <p:cNvSpPr/>
            <p:nvPr/>
          </p:nvSpPr>
          <p:spPr>
            <a:xfrm>
              <a:off x="439072" y="515906"/>
              <a:ext cx="732292" cy="473102"/>
            </a:xfrm>
            <a:custGeom>
              <a:rect b="b" l="l" r="r" t="t"/>
              <a:pathLst>
                <a:path extrusionOk="0" h="13281" w="20557">
                  <a:moveTo>
                    <a:pt x="3929" y="1"/>
                  </a:moveTo>
                  <a:cubicBezTo>
                    <a:pt x="1764" y="1"/>
                    <a:pt x="1" y="1764"/>
                    <a:pt x="1" y="3929"/>
                  </a:cubicBezTo>
                  <a:lnTo>
                    <a:pt x="1" y="8281"/>
                  </a:lnTo>
                  <a:cubicBezTo>
                    <a:pt x="313" y="8482"/>
                    <a:pt x="670" y="8594"/>
                    <a:pt x="1072" y="8594"/>
                  </a:cubicBezTo>
                  <a:lnTo>
                    <a:pt x="12499" y="8594"/>
                  </a:lnTo>
                  <a:lnTo>
                    <a:pt x="19999" y="13280"/>
                  </a:lnTo>
                  <a:lnTo>
                    <a:pt x="16807" y="8594"/>
                  </a:lnTo>
                  <a:lnTo>
                    <a:pt x="18570" y="8594"/>
                  </a:lnTo>
                  <a:cubicBezTo>
                    <a:pt x="19664" y="8594"/>
                    <a:pt x="20557" y="7701"/>
                    <a:pt x="20557" y="6607"/>
                  </a:cubicBezTo>
                  <a:lnTo>
                    <a:pt x="20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694311" y="735339"/>
              <a:ext cx="322027" cy="201196"/>
            </a:xfrm>
            <a:custGeom>
              <a:rect b="b" l="l" r="r" t="t"/>
              <a:pathLst>
                <a:path extrusionOk="0" h="5648" w="9040">
                  <a:moveTo>
                    <a:pt x="0" y="1"/>
                  </a:moveTo>
                  <a:lnTo>
                    <a:pt x="9039" y="5647"/>
                  </a:lnTo>
                  <a:lnTo>
                    <a:pt x="9039" y="5647"/>
                  </a:lnTo>
                  <a:lnTo>
                    <a:pt x="5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66550" y="380755"/>
              <a:ext cx="769660" cy="388820"/>
            </a:xfrm>
            <a:custGeom>
              <a:rect b="b" l="l" r="r" t="t"/>
              <a:pathLst>
                <a:path extrusionOk="0" h="10915" w="21606">
                  <a:moveTo>
                    <a:pt x="2166" y="0"/>
                  </a:moveTo>
                  <a:cubicBezTo>
                    <a:pt x="960" y="0"/>
                    <a:pt x="1" y="983"/>
                    <a:pt x="1" y="2165"/>
                  </a:cubicBezTo>
                  <a:lnTo>
                    <a:pt x="1" y="8750"/>
                  </a:lnTo>
                  <a:cubicBezTo>
                    <a:pt x="1" y="9955"/>
                    <a:pt x="960" y="10914"/>
                    <a:pt x="2166" y="10914"/>
                  </a:cubicBezTo>
                  <a:lnTo>
                    <a:pt x="19440" y="10914"/>
                  </a:lnTo>
                  <a:cubicBezTo>
                    <a:pt x="20646" y="10914"/>
                    <a:pt x="21605" y="9955"/>
                    <a:pt x="21605" y="8750"/>
                  </a:cubicBezTo>
                  <a:lnTo>
                    <a:pt x="21605" y="2165"/>
                  </a:lnTo>
                  <a:cubicBezTo>
                    <a:pt x="21605" y="983"/>
                    <a:pt x="20646" y="0"/>
                    <a:pt x="19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436686" y="586688"/>
              <a:ext cx="65260" cy="66008"/>
            </a:xfrm>
            <a:custGeom>
              <a:rect b="b" l="l" r="r" t="t"/>
              <a:pathLst>
                <a:path extrusionOk="0" h="1853" w="1832">
                  <a:moveTo>
                    <a:pt x="916" y="0"/>
                  </a:moveTo>
                  <a:cubicBezTo>
                    <a:pt x="425" y="0"/>
                    <a:pt x="1" y="424"/>
                    <a:pt x="1" y="915"/>
                  </a:cubicBezTo>
                  <a:cubicBezTo>
                    <a:pt x="1" y="1429"/>
                    <a:pt x="425" y="1853"/>
                    <a:pt x="916" y="1853"/>
                  </a:cubicBezTo>
                  <a:cubicBezTo>
                    <a:pt x="1429" y="1853"/>
                    <a:pt x="1831" y="1429"/>
                    <a:pt x="1831" y="915"/>
                  </a:cubicBezTo>
                  <a:cubicBezTo>
                    <a:pt x="1831" y="424"/>
                    <a:pt x="1429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58338" y="586688"/>
              <a:ext cx="65225" cy="66008"/>
            </a:xfrm>
            <a:custGeom>
              <a:rect b="b" l="l" r="r" t="t"/>
              <a:pathLst>
                <a:path extrusionOk="0" h="1853" w="1831">
                  <a:moveTo>
                    <a:pt x="916" y="0"/>
                  </a:moveTo>
                  <a:cubicBezTo>
                    <a:pt x="402" y="0"/>
                    <a:pt x="1" y="424"/>
                    <a:pt x="1" y="915"/>
                  </a:cubicBezTo>
                  <a:cubicBezTo>
                    <a:pt x="1" y="1429"/>
                    <a:pt x="402" y="1853"/>
                    <a:pt x="916" y="1853"/>
                  </a:cubicBezTo>
                  <a:cubicBezTo>
                    <a:pt x="1407" y="1853"/>
                    <a:pt x="1831" y="1429"/>
                    <a:pt x="1831" y="915"/>
                  </a:cubicBezTo>
                  <a:cubicBezTo>
                    <a:pt x="1831" y="424"/>
                    <a:pt x="1407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79207" y="586688"/>
              <a:ext cx="65225" cy="66008"/>
            </a:xfrm>
            <a:custGeom>
              <a:rect b="b" l="l" r="r" t="t"/>
              <a:pathLst>
                <a:path extrusionOk="0" h="1853" w="1831">
                  <a:moveTo>
                    <a:pt x="915" y="0"/>
                  </a:moveTo>
                  <a:cubicBezTo>
                    <a:pt x="402" y="0"/>
                    <a:pt x="0" y="424"/>
                    <a:pt x="0" y="915"/>
                  </a:cubicBezTo>
                  <a:cubicBezTo>
                    <a:pt x="0" y="1429"/>
                    <a:pt x="402" y="1853"/>
                    <a:pt x="915" y="1853"/>
                  </a:cubicBezTo>
                  <a:cubicBezTo>
                    <a:pt x="1429" y="1853"/>
                    <a:pt x="1830" y="1429"/>
                    <a:pt x="1830" y="915"/>
                  </a:cubicBezTo>
                  <a:cubicBezTo>
                    <a:pt x="1830" y="424"/>
                    <a:pt x="1429" y="0"/>
                    <a:pt x="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00041" y="586688"/>
              <a:ext cx="66044" cy="66008"/>
            </a:xfrm>
            <a:custGeom>
              <a:rect b="b" l="l" r="r" t="t"/>
              <a:pathLst>
                <a:path extrusionOk="0" h="1853" w="1854">
                  <a:moveTo>
                    <a:pt x="916" y="0"/>
                  </a:moveTo>
                  <a:cubicBezTo>
                    <a:pt x="425" y="0"/>
                    <a:pt x="1" y="424"/>
                    <a:pt x="1" y="915"/>
                  </a:cubicBezTo>
                  <a:cubicBezTo>
                    <a:pt x="1" y="1429"/>
                    <a:pt x="425" y="1853"/>
                    <a:pt x="916" y="1853"/>
                  </a:cubicBezTo>
                  <a:cubicBezTo>
                    <a:pt x="1429" y="1853"/>
                    <a:pt x="1853" y="1429"/>
                    <a:pt x="1853" y="915"/>
                  </a:cubicBezTo>
                  <a:cubicBezTo>
                    <a:pt x="1853" y="424"/>
                    <a:pt x="1429" y="0"/>
                    <a:pt x="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>
            <a:spLocks noGrp="1"/>
          </p:cNvSpPr>
          <p:nvPr>
            <p:ph type="title" idx="0"/>
          </p:nvPr>
        </p:nvSpPr>
        <p:spPr>
          <a:xfrm>
            <a:off x="2423550" y="671199"/>
            <a:ext cx="4290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기획배경</a:t>
            </a:r>
            <a:endParaRPr lang="ko-KR" altLang="en-US"/>
          </a:p>
        </p:txBody>
      </p:sp>
      <p:sp>
        <p:nvSpPr>
          <p:cNvPr id="508" name="Google Shape;508;p33"/>
          <p:cNvSpPr txBox="1">
            <a:spLocks noGrp="1"/>
          </p:cNvSpPr>
          <p:nvPr>
            <p:ph type="body" idx="1"/>
          </p:nvPr>
        </p:nvSpPr>
        <p:spPr>
          <a:xfrm>
            <a:off x="2423550" y="2380984"/>
            <a:ext cx="4290900" cy="159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900"/>
              <a:t>책 읽고</a:t>
            </a:r>
            <a:endParaRPr lang="ko-KR" altLang="en-US"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900"/>
              <a:t>감상과 의견</a:t>
            </a:r>
            <a:r>
              <a:rPr lang="en-US" altLang="ko-KR" sz="1900"/>
              <a:t>!</a:t>
            </a:r>
            <a:endParaRPr lang="en-US" altLang="ko-KR"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900"/>
              <a:t>독서의 즐거움</a:t>
            </a:r>
            <a:r>
              <a:rPr lang="en-US" altLang="ko-KR" sz="1900"/>
              <a:t>!</a:t>
            </a:r>
            <a:endParaRPr lang="en-US" altLang="ko-KR"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900"/>
              <a:t>공유</a:t>
            </a:r>
            <a:endParaRPr lang="ko-KR" altLang="en-US" sz="1900"/>
          </a:p>
        </p:txBody>
      </p:sp>
      <p:cxnSp>
        <p:nvCxnSpPr>
          <p:cNvPr id="510" name="Google Shape;510;p33"/>
          <p:cNvCxnSpPr/>
          <p:nvPr/>
        </p:nvCxnSpPr>
        <p:spPr>
          <a:xfrm>
            <a:off x="2423550" y="1343175"/>
            <a:ext cx="429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개발환경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9" name="그림 548"/>
          <p:cNvPicPr>
            <a:picLocks noChangeAspect="1"/>
          </p:cNvPicPr>
          <p:nvPr/>
        </p:nvPicPr>
        <p:blipFill rotWithShape="1">
          <a:blip r:embed="rId3"/>
          <a:srcRect l="32430" t="7290" r="35140" b="8090"/>
          <a:stretch>
            <a:fillRect/>
          </a:stretch>
        </p:blipFill>
        <p:spPr>
          <a:xfrm>
            <a:off x="6110299" y="2980182"/>
            <a:ext cx="1213185" cy="1589393"/>
          </a:xfrm>
          <a:prstGeom prst="rect">
            <a:avLst/>
          </a:prstGeom>
        </p:spPr>
      </p:pic>
      <p:pic>
        <p:nvPicPr>
          <p:cNvPr id="550" name="그림 5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3673" y="3242642"/>
            <a:ext cx="2157488" cy="1131581"/>
          </a:xfrm>
          <a:prstGeom prst="rect">
            <a:avLst/>
          </a:prstGeom>
        </p:spPr>
      </p:pic>
      <p:pic>
        <p:nvPicPr>
          <p:cNvPr id="551" name="그림 5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9370" y="3242642"/>
            <a:ext cx="2056643" cy="1064473"/>
          </a:xfrm>
          <a:prstGeom prst="rect">
            <a:avLst/>
          </a:prstGeom>
        </p:spPr>
      </p:pic>
      <p:pic>
        <p:nvPicPr>
          <p:cNvPr id="553" name="그림 55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10554" y="1475935"/>
            <a:ext cx="1253790" cy="1259936"/>
          </a:xfrm>
          <a:prstGeom prst="rect">
            <a:avLst/>
          </a:prstGeom>
        </p:spPr>
      </p:pic>
      <p:pic>
        <p:nvPicPr>
          <p:cNvPr id="554" name="그림 553"/>
          <p:cNvPicPr>
            <a:picLocks noChangeAspect="1"/>
          </p:cNvPicPr>
          <p:nvPr/>
        </p:nvPicPr>
        <p:blipFill rotWithShape="1">
          <a:blip r:embed="rId7"/>
          <a:srcRect t="14680" b="17560"/>
          <a:stretch>
            <a:fillRect/>
          </a:stretch>
        </p:blipFill>
        <p:spPr>
          <a:xfrm>
            <a:off x="2404201" y="1475935"/>
            <a:ext cx="1918944" cy="13001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기능설계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0476" y="1495585"/>
            <a:ext cx="5923046" cy="30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8152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32760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DB</a:t>
            </a:r>
            <a:r>
              <a:rPr lang="ko-KR" altLang="en-US"/>
              <a:t>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2999" y="9003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0493" y="1184397"/>
            <a:ext cx="6863013" cy="37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312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64135" y="1329262"/>
            <a:ext cx="4114938" cy="3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8277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88952" y="1391151"/>
            <a:ext cx="3392933" cy="31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118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 txBox="1">
            <a:spLocks noGrp="1"/>
          </p:cNvSpPr>
          <p:nvPr>
            <p:ph type="title" idx="0"/>
          </p:nvPr>
        </p:nvSpPr>
        <p:spPr>
          <a:xfrm>
            <a:off x="720000" y="540660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cxnSp>
        <p:nvCxnSpPr>
          <p:cNvPr id="525" name="Google Shape;525;p34"/>
          <p:cNvCxnSpPr/>
          <p:nvPr/>
        </p:nvCxnSpPr>
        <p:spPr>
          <a:xfrm>
            <a:off x="1413000" y="1191400"/>
            <a:ext cx="631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55" name="그림 5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4799" y="1341794"/>
            <a:ext cx="6958583" cy="34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667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Language Teacher Portfolio by Slidesgo">
  <a:themeElements>
    <a:clrScheme name="Simple Light">
      <a:dk1>
        <a:srgbClr val="311c15"/>
      </a:dk1>
      <a:lt1>
        <a:srgbClr val="ffffff"/>
      </a:lt1>
      <a:dk2>
        <a:srgbClr val="f7f1dd"/>
      </a:dk2>
      <a:lt2>
        <a:srgbClr val="c8dab5"/>
      </a:lt2>
      <a:accent1>
        <a:srgbClr val="f8d593"/>
      </a:accent1>
      <a:accent2>
        <a:srgbClr val="efbb00"/>
      </a:accent2>
      <a:accent3>
        <a:srgbClr val="eaa000"/>
      </a:accent3>
      <a:accent4>
        <a:srgbClr val="a5d2dd"/>
      </a:accent4>
      <a:accent5>
        <a:srgbClr val="ca775d"/>
      </a:accent5>
      <a:accent6>
        <a:srgbClr val="b74724"/>
      </a:accent6>
      <a:hlink>
        <a:srgbClr val="311c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</ep:Words>
  <ep:PresentationFormat/>
  <ep:Paragraphs>35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Language Teacher Portfolio by Slidesgo</vt:lpstr>
      <vt:lpstr>B2C</vt:lpstr>
      <vt:lpstr>목록</vt:lpstr>
      <vt:lpstr>기획배경</vt:lpstr>
      <vt:lpstr>개발환경</vt:lpstr>
      <vt:lpstr>기능설계</vt:lpstr>
      <vt:lpstr>DB설계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Thanks!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it</cp:lastModifiedBy>
  <dcterms:modified xsi:type="dcterms:W3CDTF">2023-07-14T07:25:24.844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