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F48"/>
    <a:srgbClr val="7BCBFD"/>
    <a:srgbClr val="8AF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836" autoAdjust="0"/>
  </p:normalViewPr>
  <p:slideViewPr>
    <p:cSldViewPr snapToGrid="0">
      <p:cViewPr varScale="1">
        <p:scale>
          <a:sx n="44" d="100"/>
          <a:sy n="44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C921C-16CA-4987-A263-EE2CFC5FD5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C5EB1A-104A-4826-844F-088FD87F25A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어플을 이용할 만한 고객층이 존재</a:t>
          </a:r>
          <a:r>
            <a:rPr lang="en-US"/>
            <a:t>(</a:t>
          </a:r>
          <a:r>
            <a:rPr lang="ko-KR"/>
            <a:t>단골 동네 주민 및 각종 인프라직원들</a:t>
          </a:r>
          <a:r>
            <a:rPr lang="en-US"/>
            <a:t>)</a:t>
          </a:r>
        </a:p>
      </dgm:t>
    </dgm:pt>
    <dgm:pt modelId="{00913177-87FB-42C2-B72D-DA8E0332990B}" type="parTrans" cxnId="{657B5892-7812-4807-A59F-69E14C5C0548}">
      <dgm:prSet/>
      <dgm:spPr/>
      <dgm:t>
        <a:bodyPr/>
        <a:lstStyle/>
        <a:p>
          <a:endParaRPr lang="en-US"/>
        </a:p>
      </dgm:t>
    </dgm:pt>
    <dgm:pt modelId="{F553D132-9984-40D2-B853-9E2493B552CE}" type="sibTrans" cxnId="{657B5892-7812-4807-A59F-69E14C5C0548}">
      <dgm:prSet/>
      <dgm:spPr/>
      <dgm:t>
        <a:bodyPr/>
        <a:lstStyle/>
        <a:p>
          <a:endParaRPr lang="en-US"/>
        </a:p>
      </dgm:t>
    </dgm:pt>
    <dgm:pt modelId="{AFA867CA-6B6D-4FA8-AED7-AC528362AEA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점심 </a:t>
          </a:r>
          <a:r>
            <a:rPr lang="ko-KR" dirty="0"/>
            <a:t>러쉬</a:t>
          </a:r>
          <a:r>
            <a:rPr lang="en-US" altLang="ko-KR" dirty="0"/>
            <a:t> </a:t>
          </a:r>
          <a:r>
            <a:rPr lang="ko-KR" altLang="en-US" dirty="0"/>
            <a:t>간</a:t>
          </a:r>
          <a:r>
            <a:rPr lang="en-US" dirty="0"/>
            <a:t> </a:t>
          </a:r>
          <a:r>
            <a:rPr lang="ko-KR" dirty="0"/>
            <a:t>빠른 제조를 위해</a:t>
          </a:r>
          <a:r>
            <a:rPr lang="en-US" altLang="ko-KR" dirty="0"/>
            <a:t> </a:t>
          </a:r>
          <a:r>
            <a:rPr lang="ko-KR" altLang="en-US" dirty="0"/>
            <a:t>대면</a:t>
          </a:r>
          <a:r>
            <a:rPr lang="ko-KR" dirty="0"/>
            <a:t> 주문 </a:t>
          </a:r>
          <a:r>
            <a:rPr lang="ko-KR" altLang="en-US" dirty="0"/>
            <a:t>감소 필요</a:t>
          </a:r>
          <a:endParaRPr lang="en-US" dirty="0"/>
        </a:p>
      </dgm:t>
    </dgm:pt>
    <dgm:pt modelId="{CF35DA67-412E-4884-89E2-F302DC04FECF}" type="parTrans" cxnId="{36B939C0-1092-4FAB-9F38-1753F571E1D9}">
      <dgm:prSet/>
      <dgm:spPr/>
      <dgm:t>
        <a:bodyPr/>
        <a:lstStyle/>
        <a:p>
          <a:endParaRPr lang="en-US"/>
        </a:p>
      </dgm:t>
    </dgm:pt>
    <dgm:pt modelId="{18BCB1C0-A560-4803-9AA6-F98909A700DC}" type="sibTrans" cxnId="{36B939C0-1092-4FAB-9F38-1753F571E1D9}">
      <dgm:prSet/>
      <dgm:spPr/>
      <dgm:t>
        <a:bodyPr/>
        <a:lstStyle/>
        <a:p>
          <a:endParaRPr lang="en-US"/>
        </a:p>
      </dgm:t>
    </dgm:pt>
    <dgm:pt modelId="{19D66437-29BD-4AD2-A237-89086431D171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코로나로 인한 비대면 주문의 필요성 증가</a:t>
          </a:r>
          <a:endParaRPr lang="en-US"/>
        </a:p>
      </dgm:t>
    </dgm:pt>
    <dgm:pt modelId="{12640879-D1BD-425D-A373-A3F4C96EE86D}" type="parTrans" cxnId="{D45E9460-5FE0-47F6-8A8F-5E9C48164B2C}">
      <dgm:prSet/>
      <dgm:spPr/>
      <dgm:t>
        <a:bodyPr/>
        <a:lstStyle/>
        <a:p>
          <a:endParaRPr lang="en-US"/>
        </a:p>
      </dgm:t>
    </dgm:pt>
    <dgm:pt modelId="{5586BA54-56E3-4FC1-9A38-79B1356A99F3}" type="sibTrans" cxnId="{D45E9460-5FE0-47F6-8A8F-5E9C48164B2C}">
      <dgm:prSet/>
      <dgm:spPr/>
      <dgm:t>
        <a:bodyPr/>
        <a:lstStyle/>
        <a:p>
          <a:endParaRPr lang="en-US"/>
        </a:p>
      </dgm:t>
    </dgm:pt>
    <dgm:pt modelId="{9AF7C1F9-63F8-48F4-981A-370D2880DFE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배달 서비스 시행</a:t>
          </a:r>
          <a:endParaRPr lang="en-US"/>
        </a:p>
      </dgm:t>
    </dgm:pt>
    <dgm:pt modelId="{A9B9EC08-0B05-4214-8D80-D83EF406B966}" type="parTrans" cxnId="{F7FC89D1-9580-44A8-A619-ABA544A0A48F}">
      <dgm:prSet/>
      <dgm:spPr/>
      <dgm:t>
        <a:bodyPr/>
        <a:lstStyle/>
        <a:p>
          <a:endParaRPr lang="en-US"/>
        </a:p>
      </dgm:t>
    </dgm:pt>
    <dgm:pt modelId="{EDC64EC6-A3BE-40D6-9741-DE0F83AF7758}" type="sibTrans" cxnId="{F7FC89D1-9580-44A8-A619-ABA544A0A48F}">
      <dgm:prSet/>
      <dgm:spPr/>
      <dgm:t>
        <a:bodyPr/>
        <a:lstStyle/>
        <a:p>
          <a:endParaRPr lang="en-US"/>
        </a:p>
      </dgm:t>
    </dgm:pt>
    <dgm:pt modelId="{FAA5C812-295D-45FC-AC2C-5D592C68EDD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포인트 적립제도</a:t>
          </a:r>
          <a:endParaRPr lang="en-US"/>
        </a:p>
      </dgm:t>
    </dgm:pt>
    <dgm:pt modelId="{764FB59E-6187-465E-B9AD-3D34A107428C}" type="parTrans" cxnId="{E251A0AC-4BB1-4DA9-9E9D-CD43A277931B}">
      <dgm:prSet/>
      <dgm:spPr/>
      <dgm:t>
        <a:bodyPr/>
        <a:lstStyle/>
        <a:p>
          <a:endParaRPr lang="en-US"/>
        </a:p>
      </dgm:t>
    </dgm:pt>
    <dgm:pt modelId="{50EC5BD8-5578-4CA7-B5ED-834337BD274A}" type="sibTrans" cxnId="{E251A0AC-4BB1-4DA9-9E9D-CD43A277931B}">
      <dgm:prSet/>
      <dgm:spPr/>
      <dgm:t>
        <a:bodyPr/>
        <a:lstStyle/>
        <a:p>
          <a:endParaRPr lang="en-US"/>
        </a:p>
      </dgm:t>
    </dgm:pt>
    <dgm:pt modelId="{9CAEAEF8-2787-4E24-93AF-1B7F8F87479B}" type="pres">
      <dgm:prSet presAssocID="{BECC921C-16CA-4987-A263-EE2CFC5FD5EC}" presName="root" presStyleCnt="0">
        <dgm:presLayoutVars>
          <dgm:dir/>
          <dgm:resizeHandles val="exact"/>
        </dgm:presLayoutVars>
      </dgm:prSet>
      <dgm:spPr/>
    </dgm:pt>
    <dgm:pt modelId="{D35AFC01-2640-4FBB-9A3F-3B29B1F6F048}" type="pres">
      <dgm:prSet presAssocID="{40C5EB1A-104A-4826-844F-088FD87F25AF}" presName="compNode" presStyleCnt="0"/>
      <dgm:spPr/>
    </dgm:pt>
    <dgm:pt modelId="{9ECB5416-8802-44DC-BCC4-0E04DB2C31AA}" type="pres">
      <dgm:prSet presAssocID="{40C5EB1A-104A-4826-844F-088FD87F25AF}" presName="bgRect" presStyleLbl="bgShp" presStyleIdx="0" presStyleCnt="5"/>
      <dgm:spPr/>
    </dgm:pt>
    <dgm:pt modelId="{1B221253-BD22-486C-B416-4DE34F63F9CA}" type="pres">
      <dgm:prSet presAssocID="{40C5EB1A-104A-4826-844F-088FD87F25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D05417D-4B1C-403F-986C-3E50715C9914}" type="pres">
      <dgm:prSet presAssocID="{40C5EB1A-104A-4826-844F-088FD87F25AF}" presName="spaceRect" presStyleCnt="0"/>
      <dgm:spPr/>
    </dgm:pt>
    <dgm:pt modelId="{F1C9914F-C2C8-4550-AD46-F3C3FF60D63A}" type="pres">
      <dgm:prSet presAssocID="{40C5EB1A-104A-4826-844F-088FD87F25AF}" presName="parTx" presStyleLbl="revTx" presStyleIdx="0" presStyleCnt="5">
        <dgm:presLayoutVars>
          <dgm:chMax val="0"/>
          <dgm:chPref val="0"/>
        </dgm:presLayoutVars>
      </dgm:prSet>
      <dgm:spPr/>
    </dgm:pt>
    <dgm:pt modelId="{5EF46304-1E71-470D-A2D0-AF9CD9C68E5D}" type="pres">
      <dgm:prSet presAssocID="{F553D132-9984-40D2-B853-9E2493B552CE}" presName="sibTrans" presStyleCnt="0"/>
      <dgm:spPr/>
    </dgm:pt>
    <dgm:pt modelId="{C9754865-2828-450B-BCD9-6525B7464D3D}" type="pres">
      <dgm:prSet presAssocID="{AFA867CA-6B6D-4FA8-AED7-AC528362AEAC}" presName="compNode" presStyleCnt="0"/>
      <dgm:spPr/>
    </dgm:pt>
    <dgm:pt modelId="{8A3DC34F-92E4-40B7-91D1-76A0A309A486}" type="pres">
      <dgm:prSet presAssocID="{AFA867CA-6B6D-4FA8-AED7-AC528362AEAC}" presName="bgRect" presStyleLbl="bgShp" presStyleIdx="1" presStyleCnt="5"/>
      <dgm:spPr/>
    </dgm:pt>
    <dgm:pt modelId="{A2B9698D-9189-489D-A2A3-D03293868A93}" type="pres">
      <dgm:prSet presAssocID="{AFA867CA-6B6D-4FA8-AED7-AC528362AE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스톱워치"/>
        </a:ext>
      </dgm:extLst>
    </dgm:pt>
    <dgm:pt modelId="{22BD4022-53E8-499A-8702-BE88D89E2456}" type="pres">
      <dgm:prSet presAssocID="{AFA867CA-6B6D-4FA8-AED7-AC528362AEAC}" presName="spaceRect" presStyleCnt="0"/>
      <dgm:spPr/>
    </dgm:pt>
    <dgm:pt modelId="{1BAA7CBB-CA66-4113-8D84-E5F5A6C38871}" type="pres">
      <dgm:prSet presAssocID="{AFA867CA-6B6D-4FA8-AED7-AC528362AEAC}" presName="parTx" presStyleLbl="revTx" presStyleIdx="1" presStyleCnt="5">
        <dgm:presLayoutVars>
          <dgm:chMax val="0"/>
          <dgm:chPref val="0"/>
        </dgm:presLayoutVars>
      </dgm:prSet>
      <dgm:spPr/>
    </dgm:pt>
    <dgm:pt modelId="{C809EFD5-E53D-4FEC-B2A6-A0E60BDD2469}" type="pres">
      <dgm:prSet presAssocID="{18BCB1C0-A560-4803-9AA6-F98909A700DC}" presName="sibTrans" presStyleCnt="0"/>
      <dgm:spPr/>
    </dgm:pt>
    <dgm:pt modelId="{5199D144-C2BC-48C8-AA5C-FC086C8BD84B}" type="pres">
      <dgm:prSet presAssocID="{19D66437-29BD-4AD2-A237-89086431D171}" presName="compNode" presStyleCnt="0"/>
      <dgm:spPr/>
    </dgm:pt>
    <dgm:pt modelId="{B658EA23-0ED6-4EBC-84DA-B60F5C71CFB6}" type="pres">
      <dgm:prSet presAssocID="{19D66437-29BD-4AD2-A237-89086431D171}" presName="bgRect" presStyleLbl="bgShp" presStyleIdx="2" presStyleCnt="5"/>
      <dgm:spPr/>
    </dgm:pt>
    <dgm:pt modelId="{AAB5FEC0-61E9-4C18-B262-D780A97A7F57}" type="pres">
      <dgm:prSet presAssocID="{19D66437-29BD-4AD2-A237-89086431D1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FA71DC-FC5C-4D2D-98CA-40235D4901DF}" type="pres">
      <dgm:prSet presAssocID="{19D66437-29BD-4AD2-A237-89086431D171}" presName="spaceRect" presStyleCnt="0"/>
      <dgm:spPr/>
    </dgm:pt>
    <dgm:pt modelId="{0D8E6BA4-4523-455D-9682-8B42C01B860B}" type="pres">
      <dgm:prSet presAssocID="{19D66437-29BD-4AD2-A237-89086431D171}" presName="parTx" presStyleLbl="revTx" presStyleIdx="2" presStyleCnt="5">
        <dgm:presLayoutVars>
          <dgm:chMax val="0"/>
          <dgm:chPref val="0"/>
        </dgm:presLayoutVars>
      </dgm:prSet>
      <dgm:spPr/>
    </dgm:pt>
    <dgm:pt modelId="{A5457616-0AF1-494D-8E50-A382E8435C0E}" type="pres">
      <dgm:prSet presAssocID="{5586BA54-56E3-4FC1-9A38-79B1356A99F3}" presName="sibTrans" presStyleCnt="0"/>
      <dgm:spPr/>
    </dgm:pt>
    <dgm:pt modelId="{04DE11C0-728B-4EF1-9F3E-233E280A28FB}" type="pres">
      <dgm:prSet presAssocID="{9AF7C1F9-63F8-48F4-981A-370D2880DFE9}" presName="compNode" presStyleCnt="0"/>
      <dgm:spPr/>
    </dgm:pt>
    <dgm:pt modelId="{4748BA6A-0A20-4F41-A269-A2C571AD25D5}" type="pres">
      <dgm:prSet presAssocID="{9AF7C1F9-63F8-48F4-981A-370D2880DFE9}" presName="bgRect" presStyleLbl="bgShp" presStyleIdx="3" presStyleCnt="5"/>
      <dgm:spPr/>
    </dgm:pt>
    <dgm:pt modelId="{E63921ED-CE99-48BD-82EA-836D440E19D3}" type="pres">
      <dgm:prSet presAssocID="{9AF7C1F9-63F8-48F4-981A-370D2880DF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트럭"/>
        </a:ext>
      </dgm:extLst>
    </dgm:pt>
    <dgm:pt modelId="{385ECDC1-F259-444F-A920-0E3BDD52DB7F}" type="pres">
      <dgm:prSet presAssocID="{9AF7C1F9-63F8-48F4-981A-370D2880DFE9}" presName="spaceRect" presStyleCnt="0"/>
      <dgm:spPr/>
    </dgm:pt>
    <dgm:pt modelId="{7AC18116-6A7D-49DC-8B61-DE9BAD0031BF}" type="pres">
      <dgm:prSet presAssocID="{9AF7C1F9-63F8-48F4-981A-370D2880DFE9}" presName="parTx" presStyleLbl="revTx" presStyleIdx="3" presStyleCnt="5">
        <dgm:presLayoutVars>
          <dgm:chMax val="0"/>
          <dgm:chPref val="0"/>
        </dgm:presLayoutVars>
      </dgm:prSet>
      <dgm:spPr/>
    </dgm:pt>
    <dgm:pt modelId="{4CBB4CBC-4619-466B-B0B8-0D0F62F73811}" type="pres">
      <dgm:prSet presAssocID="{EDC64EC6-A3BE-40D6-9741-DE0F83AF7758}" presName="sibTrans" presStyleCnt="0"/>
      <dgm:spPr/>
    </dgm:pt>
    <dgm:pt modelId="{F93B4160-05C6-40DA-AA08-052DA83520D0}" type="pres">
      <dgm:prSet presAssocID="{FAA5C812-295D-45FC-AC2C-5D592C68EDD6}" presName="compNode" presStyleCnt="0"/>
      <dgm:spPr/>
    </dgm:pt>
    <dgm:pt modelId="{40B788FF-D637-461C-A181-4EDF29FDE5BE}" type="pres">
      <dgm:prSet presAssocID="{FAA5C812-295D-45FC-AC2C-5D592C68EDD6}" presName="bgRect" presStyleLbl="bgShp" presStyleIdx="4" presStyleCnt="5"/>
      <dgm:spPr/>
    </dgm:pt>
    <dgm:pt modelId="{57BB4BC2-690B-4B93-9F62-1F0C9E0271A4}" type="pres">
      <dgm:prSet presAssocID="{FAA5C812-295D-45FC-AC2C-5D592C68ED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B0E896B4-8322-4148-9A37-4D1C649A2844}" type="pres">
      <dgm:prSet presAssocID="{FAA5C812-295D-45FC-AC2C-5D592C68EDD6}" presName="spaceRect" presStyleCnt="0"/>
      <dgm:spPr/>
    </dgm:pt>
    <dgm:pt modelId="{94BE79DA-5FE0-4D75-BE28-E886C57F3059}" type="pres">
      <dgm:prSet presAssocID="{FAA5C812-295D-45FC-AC2C-5D592C68ED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75C204-1312-4C24-8391-EE71F6170C63}" type="presOf" srcId="{9AF7C1F9-63F8-48F4-981A-370D2880DFE9}" destId="{7AC18116-6A7D-49DC-8B61-DE9BAD0031BF}" srcOrd="0" destOrd="0" presId="urn:microsoft.com/office/officeart/2018/2/layout/IconVerticalSolidList"/>
    <dgm:cxn modelId="{C654342E-EFEB-45DD-9712-68DF0498BE88}" type="presOf" srcId="{19D66437-29BD-4AD2-A237-89086431D171}" destId="{0D8E6BA4-4523-455D-9682-8B42C01B860B}" srcOrd="0" destOrd="0" presId="urn:microsoft.com/office/officeart/2018/2/layout/IconVerticalSolidList"/>
    <dgm:cxn modelId="{6FCC2637-5304-4BC5-AB9C-BD06F3B1C7D9}" type="presOf" srcId="{BECC921C-16CA-4987-A263-EE2CFC5FD5EC}" destId="{9CAEAEF8-2787-4E24-93AF-1B7F8F87479B}" srcOrd="0" destOrd="0" presId="urn:microsoft.com/office/officeart/2018/2/layout/IconVerticalSolidList"/>
    <dgm:cxn modelId="{D45E9460-5FE0-47F6-8A8F-5E9C48164B2C}" srcId="{BECC921C-16CA-4987-A263-EE2CFC5FD5EC}" destId="{19D66437-29BD-4AD2-A237-89086431D171}" srcOrd="2" destOrd="0" parTransId="{12640879-D1BD-425D-A373-A3F4C96EE86D}" sibTransId="{5586BA54-56E3-4FC1-9A38-79B1356A99F3}"/>
    <dgm:cxn modelId="{7AFCFD52-8FC1-4394-84BC-F0D213C9069B}" type="presOf" srcId="{FAA5C812-295D-45FC-AC2C-5D592C68EDD6}" destId="{94BE79DA-5FE0-4D75-BE28-E886C57F3059}" srcOrd="0" destOrd="0" presId="urn:microsoft.com/office/officeart/2018/2/layout/IconVerticalSolidList"/>
    <dgm:cxn modelId="{3BB5E07A-2EDC-4688-8F60-99E8FE801B31}" type="presOf" srcId="{40C5EB1A-104A-4826-844F-088FD87F25AF}" destId="{F1C9914F-C2C8-4550-AD46-F3C3FF60D63A}" srcOrd="0" destOrd="0" presId="urn:microsoft.com/office/officeart/2018/2/layout/IconVerticalSolidList"/>
    <dgm:cxn modelId="{657B5892-7812-4807-A59F-69E14C5C0548}" srcId="{BECC921C-16CA-4987-A263-EE2CFC5FD5EC}" destId="{40C5EB1A-104A-4826-844F-088FD87F25AF}" srcOrd="0" destOrd="0" parTransId="{00913177-87FB-42C2-B72D-DA8E0332990B}" sibTransId="{F553D132-9984-40D2-B853-9E2493B552CE}"/>
    <dgm:cxn modelId="{E251A0AC-4BB1-4DA9-9E9D-CD43A277931B}" srcId="{BECC921C-16CA-4987-A263-EE2CFC5FD5EC}" destId="{FAA5C812-295D-45FC-AC2C-5D592C68EDD6}" srcOrd="4" destOrd="0" parTransId="{764FB59E-6187-465E-B9AD-3D34A107428C}" sibTransId="{50EC5BD8-5578-4CA7-B5ED-834337BD274A}"/>
    <dgm:cxn modelId="{36B939C0-1092-4FAB-9F38-1753F571E1D9}" srcId="{BECC921C-16CA-4987-A263-EE2CFC5FD5EC}" destId="{AFA867CA-6B6D-4FA8-AED7-AC528362AEAC}" srcOrd="1" destOrd="0" parTransId="{CF35DA67-412E-4884-89E2-F302DC04FECF}" sibTransId="{18BCB1C0-A560-4803-9AA6-F98909A700DC}"/>
    <dgm:cxn modelId="{F7FC89D1-9580-44A8-A619-ABA544A0A48F}" srcId="{BECC921C-16CA-4987-A263-EE2CFC5FD5EC}" destId="{9AF7C1F9-63F8-48F4-981A-370D2880DFE9}" srcOrd="3" destOrd="0" parTransId="{A9B9EC08-0B05-4214-8D80-D83EF406B966}" sibTransId="{EDC64EC6-A3BE-40D6-9741-DE0F83AF7758}"/>
    <dgm:cxn modelId="{4E67C4F7-3A30-4EB6-8D8A-847244E8CED0}" type="presOf" srcId="{AFA867CA-6B6D-4FA8-AED7-AC528362AEAC}" destId="{1BAA7CBB-CA66-4113-8D84-E5F5A6C38871}" srcOrd="0" destOrd="0" presId="urn:microsoft.com/office/officeart/2018/2/layout/IconVerticalSolidList"/>
    <dgm:cxn modelId="{48832277-4605-49A4-9613-88980AEC7F6C}" type="presParOf" srcId="{9CAEAEF8-2787-4E24-93AF-1B7F8F87479B}" destId="{D35AFC01-2640-4FBB-9A3F-3B29B1F6F048}" srcOrd="0" destOrd="0" presId="urn:microsoft.com/office/officeart/2018/2/layout/IconVerticalSolidList"/>
    <dgm:cxn modelId="{F416EA67-1B4E-4216-BB02-BD035D47E5EB}" type="presParOf" srcId="{D35AFC01-2640-4FBB-9A3F-3B29B1F6F048}" destId="{9ECB5416-8802-44DC-BCC4-0E04DB2C31AA}" srcOrd="0" destOrd="0" presId="urn:microsoft.com/office/officeart/2018/2/layout/IconVerticalSolidList"/>
    <dgm:cxn modelId="{677A1C25-81B1-4E18-8897-1E9E6A60A228}" type="presParOf" srcId="{D35AFC01-2640-4FBB-9A3F-3B29B1F6F048}" destId="{1B221253-BD22-486C-B416-4DE34F63F9CA}" srcOrd="1" destOrd="0" presId="urn:microsoft.com/office/officeart/2018/2/layout/IconVerticalSolidList"/>
    <dgm:cxn modelId="{2F084951-DCE6-4523-B097-20C1D5556EE3}" type="presParOf" srcId="{D35AFC01-2640-4FBB-9A3F-3B29B1F6F048}" destId="{0D05417D-4B1C-403F-986C-3E50715C9914}" srcOrd="2" destOrd="0" presId="urn:microsoft.com/office/officeart/2018/2/layout/IconVerticalSolidList"/>
    <dgm:cxn modelId="{1E0AAF00-C998-43A3-A32F-0BBA6440FE40}" type="presParOf" srcId="{D35AFC01-2640-4FBB-9A3F-3B29B1F6F048}" destId="{F1C9914F-C2C8-4550-AD46-F3C3FF60D63A}" srcOrd="3" destOrd="0" presId="urn:microsoft.com/office/officeart/2018/2/layout/IconVerticalSolidList"/>
    <dgm:cxn modelId="{D5ED7EE0-01AF-4595-B21B-B739C149D0FD}" type="presParOf" srcId="{9CAEAEF8-2787-4E24-93AF-1B7F8F87479B}" destId="{5EF46304-1E71-470D-A2D0-AF9CD9C68E5D}" srcOrd="1" destOrd="0" presId="urn:microsoft.com/office/officeart/2018/2/layout/IconVerticalSolidList"/>
    <dgm:cxn modelId="{C16D5661-2F48-497D-A74A-319DFA391811}" type="presParOf" srcId="{9CAEAEF8-2787-4E24-93AF-1B7F8F87479B}" destId="{C9754865-2828-450B-BCD9-6525B7464D3D}" srcOrd="2" destOrd="0" presId="urn:microsoft.com/office/officeart/2018/2/layout/IconVerticalSolidList"/>
    <dgm:cxn modelId="{25EAF491-F94B-4050-93EC-E86F3B464600}" type="presParOf" srcId="{C9754865-2828-450B-BCD9-6525B7464D3D}" destId="{8A3DC34F-92E4-40B7-91D1-76A0A309A486}" srcOrd="0" destOrd="0" presId="urn:microsoft.com/office/officeart/2018/2/layout/IconVerticalSolidList"/>
    <dgm:cxn modelId="{05BC4991-286C-4FF8-A869-9B2F54CF4F1B}" type="presParOf" srcId="{C9754865-2828-450B-BCD9-6525B7464D3D}" destId="{A2B9698D-9189-489D-A2A3-D03293868A93}" srcOrd="1" destOrd="0" presId="urn:microsoft.com/office/officeart/2018/2/layout/IconVerticalSolidList"/>
    <dgm:cxn modelId="{7791C68F-2FD4-48EB-BD05-ED94B3AFE0BC}" type="presParOf" srcId="{C9754865-2828-450B-BCD9-6525B7464D3D}" destId="{22BD4022-53E8-499A-8702-BE88D89E2456}" srcOrd="2" destOrd="0" presId="urn:microsoft.com/office/officeart/2018/2/layout/IconVerticalSolidList"/>
    <dgm:cxn modelId="{2B14C8BE-F379-4923-B179-11242F2D79FA}" type="presParOf" srcId="{C9754865-2828-450B-BCD9-6525B7464D3D}" destId="{1BAA7CBB-CA66-4113-8D84-E5F5A6C38871}" srcOrd="3" destOrd="0" presId="urn:microsoft.com/office/officeart/2018/2/layout/IconVerticalSolidList"/>
    <dgm:cxn modelId="{B77CC21A-47CB-4211-B4FE-0E6547F7678E}" type="presParOf" srcId="{9CAEAEF8-2787-4E24-93AF-1B7F8F87479B}" destId="{C809EFD5-E53D-4FEC-B2A6-A0E60BDD2469}" srcOrd="3" destOrd="0" presId="urn:microsoft.com/office/officeart/2018/2/layout/IconVerticalSolidList"/>
    <dgm:cxn modelId="{20A38AC9-21EB-4927-BB75-948BD328EC15}" type="presParOf" srcId="{9CAEAEF8-2787-4E24-93AF-1B7F8F87479B}" destId="{5199D144-C2BC-48C8-AA5C-FC086C8BD84B}" srcOrd="4" destOrd="0" presId="urn:microsoft.com/office/officeart/2018/2/layout/IconVerticalSolidList"/>
    <dgm:cxn modelId="{854C9F0E-8890-4C51-8A11-94771DB0116A}" type="presParOf" srcId="{5199D144-C2BC-48C8-AA5C-FC086C8BD84B}" destId="{B658EA23-0ED6-4EBC-84DA-B60F5C71CFB6}" srcOrd="0" destOrd="0" presId="urn:microsoft.com/office/officeart/2018/2/layout/IconVerticalSolidList"/>
    <dgm:cxn modelId="{30D35213-682F-4A81-8B2D-C1EA69748C04}" type="presParOf" srcId="{5199D144-C2BC-48C8-AA5C-FC086C8BD84B}" destId="{AAB5FEC0-61E9-4C18-B262-D780A97A7F57}" srcOrd="1" destOrd="0" presId="urn:microsoft.com/office/officeart/2018/2/layout/IconVerticalSolidList"/>
    <dgm:cxn modelId="{520FB40D-CE34-4C51-A925-E1CFD177AF7C}" type="presParOf" srcId="{5199D144-C2BC-48C8-AA5C-FC086C8BD84B}" destId="{28FA71DC-FC5C-4D2D-98CA-40235D4901DF}" srcOrd="2" destOrd="0" presId="urn:microsoft.com/office/officeart/2018/2/layout/IconVerticalSolidList"/>
    <dgm:cxn modelId="{195F3E25-A031-4F9D-898B-1713E463BB73}" type="presParOf" srcId="{5199D144-C2BC-48C8-AA5C-FC086C8BD84B}" destId="{0D8E6BA4-4523-455D-9682-8B42C01B860B}" srcOrd="3" destOrd="0" presId="urn:microsoft.com/office/officeart/2018/2/layout/IconVerticalSolidList"/>
    <dgm:cxn modelId="{F1DFF833-3E7A-4F7F-A78D-410ECD78B310}" type="presParOf" srcId="{9CAEAEF8-2787-4E24-93AF-1B7F8F87479B}" destId="{A5457616-0AF1-494D-8E50-A382E8435C0E}" srcOrd="5" destOrd="0" presId="urn:microsoft.com/office/officeart/2018/2/layout/IconVerticalSolidList"/>
    <dgm:cxn modelId="{64E64235-02D7-4BDF-85C4-EE6A47C98005}" type="presParOf" srcId="{9CAEAEF8-2787-4E24-93AF-1B7F8F87479B}" destId="{04DE11C0-728B-4EF1-9F3E-233E280A28FB}" srcOrd="6" destOrd="0" presId="urn:microsoft.com/office/officeart/2018/2/layout/IconVerticalSolidList"/>
    <dgm:cxn modelId="{C3A42E77-9E23-4D4A-B0FD-7DE4A1C6F8FE}" type="presParOf" srcId="{04DE11C0-728B-4EF1-9F3E-233E280A28FB}" destId="{4748BA6A-0A20-4F41-A269-A2C571AD25D5}" srcOrd="0" destOrd="0" presId="urn:microsoft.com/office/officeart/2018/2/layout/IconVerticalSolidList"/>
    <dgm:cxn modelId="{4C005827-CF83-4E0E-83D8-2F78174B2ADD}" type="presParOf" srcId="{04DE11C0-728B-4EF1-9F3E-233E280A28FB}" destId="{E63921ED-CE99-48BD-82EA-836D440E19D3}" srcOrd="1" destOrd="0" presId="urn:microsoft.com/office/officeart/2018/2/layout/IconVerticalSolidList"/>
    <dgm:cxn modelId="{0E23CF39-ECA6-4A66-8A11-4C9B10BF546E}" type="presParOf" srcId="{04DE11C0-728B-4EF1-9F3E-233E280A28FB}" destId="{385ECDC1-F259-444F-A920-0E3BDD52DB7F}" srcOrd="2" destOrd="0" presId="urn:microsoft.com/office/officeart/2018/2/layout/IconVerticalSolidList"/>
    <dgm:cxn modelId="{E9F864F5-05F6-46B9-B0E4-8AE54F1E7536}" type="presParOf" srcId="{04DE11C0-728B-4EF1-9F3E-233E280A28FB}" destId="{7AC18116-6A7D-49DC-8B61-DE9BAD0031BF}" srcOrd="3" destOrd="0" presId="urn:microsoft.com/office/officeart/2018/2/layout/IconVerticalSolidList"/>
    <dgm:cxn modelId="{142BE965-1940-473B-A458-A65C6D8A61B7}" type="presParOf" srcId="{9CAEAEF8-2787-4E24-93AF-1B7F8F87479B}" destId="{4CBB4CBC-4619-466B-B0B8-0D0F62F73811}" srcOrd="7" destOrd="0" presId="urn:microsoft.com/office/officeart/2018/2/layout/IconVerticalSolidList"/>
    <dgm:cxn modelId="{18C46AA3-36A5-4FC6-BC9A-8B8C99BFF279}" type="presParOf" srcId="{9CAEAEF8-2787-4E24-93AF-1B7F8F87479B}" destId="{F93B4160-05C6-40DA-AA08-052DA83520D0}" srcOrd="8" destOrd="0" presId="urn:microsoft.com/office/officeart/2018/2/layout/IconVerticalSolidList"/>
    <dgm:cxn modelId="{B3F39D28-8513-43A6-8125-2F4D6EEA5D32}" type="presParOf" srcId="{F93B4160-05C6-40DA-AA08-052DA83520D0}" destId="{40B788FF-D637-461C-A181-4EDF29FDE5BE}" srcOrd="0" destOrd="0" presId="urn:microsoft.com/office/officeart/2018/2/layout/IconVerticalSolidList"/>
    <dgm:cxn modelId="{7241FA45-5344-42E4-8BA1-60FC20E8A69B}" type="presParOf" srcId="{F93B4160-05C6-40DA-AA08-052DA83520D0}" destId="{57BB4BC2-690B-4B93-9F62-1F0C9E0271A4}" srcOrd="1" destOrd="0" presId="urn:microsoft.com/office/officeart/2018/2/layout/IconVerticalSolidList"/>
    <dgm:cxn modelId="{17FD3136-320A-4A55-8462-1E057D61F89D}" type="presParOf" srcId="{F93B4160-05C6-40DA-AA08-052DA83520D0}" destId="{B0E896B4-8322-4148-9A37-4D1C649A2844}" srcOrd="2" destOrd="0" presId="urn:microsoft.com/office/officeart/2018/2/layout/IconVerticalSolidList"/>
    <dgm:cxn modelId="{54ECABD8-E0E1-44A1-886C-3A66960F8522}" type="presParOf" srcId="{F93B4160-05C6-40DA-AA08-052DA83520D0}" destId="{94BE79DA-5FE0-4D75-BE28-E886C57F30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B5416-8802-44DC-BCC4-0E04DB2C31AA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21253-BD22-486C-B416-4DE34F63F9CA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9914F-C2C8-4550-AD46-F3C3FF60D63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어플을 이용할 만한 고객층이 존재</a:t>
          </a:r>
          <a:r>
            <a:rPr lang="en-US" sz="1700" kern="1200"/>
            <a:t>(</a:t>
          </a:r>
          <a:r>
            <a:rPr lang="ko-KR" sz="1700" kern="1200"/>
            <a:t>단골 동네 주민 및 각종 인프라직원들</a:t>
          </a:r>
          <a:r>
            <a:rPr lang="en-US" sz="1700" kern="1200"/>
            <a:t>)</a:t>
          </a:r>
        </a:p>
      </dsp:txBody>
      <dsp:txXfrm>
        <a:off x="1133349" y="4606"/>
        <a:ext cx="5455341" cy="981254"/>
      </dsp:txXfrm>
    </dsp:sp>
    <dsp:sp modelId="{8A3DC34F-92E4-40B7-91D1-76A0A309A486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9698D-9189-489D-A2A3-D03293868A93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7CBB-CA66-4113-8D84-E5F5A6C38871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점심 </a:t>
          </a:r>
          <a:r>
            <a:rPr lang="ko-KR" sz="1700" kern="1200" dirty="0"/>
            <a:t>러쉬</a:t>
          </a:r>
          <a:r>
            <a:rPr lang="en-US" altLang="ko-KR" sz="1700" kern="1200" dirty="0"/>
            <a:t> </a:t>
          </a:r>
          <a:r>
            <a:rPr lang="ko-KR" altLang="en-US" sz="1700" kern="1200" dirty="0"/>
            <a:t>간</a:t>
          </a:r>
          <a:r>
            <a:rPr lang="en-US" sz="1700" kern="1200" dirty="0"/>
            <a:t> </a:t>
          </a:r>
          <a:r>
            <a:rPr lang="ko-KR" sz="1700" kern="1200" dirty="0"/>
            <a:t>빠른 제조를 위해</a:t>
          </a:r>
          <a:r>
            <a:rPr lang="en-US" altLang="ko-KR" sz="1700" kern="1200" dirty="0"/>
            <a:t> </a:t>
          </a:r>
          <a:r>
            <a:rPr lang="ko-KR" altLang="en-US" sz="1700" kern="1200" dirty="0"/>
            <a:t>대면</a:t>
          </a:r>
          <a:r>
            <a:rPr lang="ko-KR" sz="1700" kern="1200" dirty="0"/>
            <a:t> 주문 </a:t>
          </a:r>
          <a:r>
            <a:rPr lang="ko-KR" altLang="en-US" sz="1700" kern="1200" dirty="0"/>
            <a:t>감소 필요</a:t>
          </a:r>
          <a:endParaRPr lang="en-US" sz="1700" kern="1200" dirty="0"/>
        </a:p>
      </dsp:txBody>
      <dsp:txXfrm>
        <a:off x="1133349" y="1231175"/>
        <a:ext cx="5455341" cy="981254"/>
      </dsp:txXfrm>
    </dsp:sp>
    <dsp:sp modelId="{B658EA23-0ED6-4EBC-84DA-B60F5C71CFB6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5FEC0-61E9-4C18-B262-D780A97A7F57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E6BA4-4523-455D-9682-8B42C01B860B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코로나로 인한 비대면 주문의 필요성 증가</a:t>
          </a:r>
          <a:endParaRPr lang="en-US" sz="1700" kern="1200"/>
        </a:p>
      </dsp:txBody>
      <dsp:txXfrm>
        <a:off x="1133349" y="2457744"/>
        <a:ext cx="5455341" cy="981254"/>
      </dsp:txXfrm>
    </dsp:sp>
    <dsp:sp modelId="{4748BA6A-0A20-4F41-A269-A2C571AD25D5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921ED-CE99-48BD-82EA-836D440E19D3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18116-6A7D-49DC-8B61-DE9BAD0031BF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배달 서비스 시행</a:t>
          </a:r>
          <a:endParaRPr lang="en-US" sz="1700" kern="1200"/>
        </a:p>
      </dsp:txBody>
      <dsp:txXfrm>
        <a:off x="1133349" y="3684312"/>
        <a:ext cx="5455341" cy="981254"/>
      </dsp:txXfrm>
    </dsp:sp>
    <dsp:sp modelId="{40B788FF-D637-461C-A181-4EDF29FDE5BE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B4BC2-690B-4B93-9F62-1F0C9E0271A4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E79DA-5FE0-4D75-BE28-E886C57F3059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포인트 적립제도</a:t>
          </a:r>
          <a:endParaRPr lang="en-US" sz="1700" kern="1200"/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C19AE-A339-4FA5-847C-42B1F863E6D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3D35-6BBF-4129-A9CF-735DA9286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7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 직접 시연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E3D35-6BBF-4129-A9CF-735DA92867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8D717-A1BF-4EDE-A8D2-238918D9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6C4AC-FB0D-4D02-9F14-B3F407CD2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1C6C9-DFFE-46EE-9D49-B9A12875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5E4A5-070F-4571-B036-0D92D28B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3FC99-E26E-43C8-9D64-0510C043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6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3DFB-1A9E-4314-B82C-22C51EE0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5CFFB-0295-47F3-A149-FE7EA75E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6930D-102C-40EF-AF64-0E34DA4E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4E308-9E91-4DA5-B5BE-2879E35B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143AC-218D-4B7B-8282-DE101448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5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1C5064-69C1-47A2-9711-4F4700350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795C4-9DF2-4EED-B5A8-31A9087F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08960-01A8-4092-B90C-5C774790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61D2-A003-407E-9B6E-6134CC74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6B01-1A44-4563-9C2F-012DE3F0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6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5178-B940-4B61-813D-DF30F3CF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FD93C-9D57-47EA-B888-1C11923A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F5E-076B-4CAA-A7A0-8471420C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9E83E-6A66-4D47-B536-B920664E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12AE0-930B-4813-860A-25587563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8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5491-49BF-4CA7-A603-7B591916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0B1F5-5E55-44E3-8590-CCFEA77A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1FF20-D797-467F-B2F5-B8BADBC0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6C06C-8C39-44E5-AB13-B75B146E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A098-8DB0-4753-A917-A9016BF0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04392-A7E5-451B-8CD2-D5161F4F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8F17A-2793-4565-97CD-B3B8FCD73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F9A7B-1A6F-4857-964C-4647C8EA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50799-9487-4084-B78A-5A03BB7D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897DB-F309-482B-9D73-27B95986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171B8-3592-4609-9920-8E8872E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3695-5603-4AF1-892C-E652E41F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9158C-8311-433D-9606-67AF6CF5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AD03A-A626-4F01-BF54-CD2ECF49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C8113-36D3-44FF-9A80-E85BB15CB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F805CA-DE4F-4A2B-9B3E-1BD4D5EC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8F5FB-B720-4B44-9BF9-B10B5AFB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ED916-B639-45C0-8141-A34ED42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FFD41F-913F-4B41-B96B-7F2AD7BA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3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E567D-BBB1-4BF0-913D-B747E9F8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2B6E1-AA78-45D0-B546-5529C0DB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B5135F-F1B5-4D24-9632-F9A6291A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4E9B82-90BC-48B2-8C0B-E38BA35B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4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26307F-7A2B-4F55-98E4-C6A52D75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618B9-0E34-4810-B397-91F41A43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2EC77-97F4-476A-9CA9-0A6AA293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D89E-3010-4715-9355-94439E37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BC215-D414-4F21-9566-9B187132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5EA1C-78B3-4E36-A4DB-993818AE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DFED0-3750-419E-A0DB-04C2C00A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42897-A25D-44D5-9BDB-022F2F78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7A8F0-40D4-4AF7-8189-1ECD7F8D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B7C8-3285-47F1-9E98-470F8209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393BB0-1461-440A-89DB-D56942C24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8B143-7003-46DE-86E8-BE70160E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B096E-6BD1-491E-8509-D59E3C2A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C11EB-149F-4281-8C95-4849C519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B0F8B-5E96-4119-B4CA-C7E96628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52A31-FF96-4100-B66C-68788DF0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09975-419D-46F8-92A6-03D940F4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A44F1-E6B4-4E32-818E-E30FEF953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0CAD-AAC1-4A2F-957D-2636194C06A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1C26A-788B-420D-A6BF-857D67086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44F71-8314-4BC5-B35F-F407B11B2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F358-7C11-41BA-80E7-F2E655D11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E361-9A3D-4E25-A3C7-2593B7A5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3364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Algerian" panose="04020705040A02060702" pitchFamily="82" charset="0"/>
              </a:rPr>
              <a:t>H.U.D</a:t>
            </a:r>
            <a:r>
              <a:rPr lang="ko-KR" altLang="en-US" dirty="0">
                <a:latin typeface="Algerian" panose="04020705040A02060702" pitchFamily="82" charset="0"/>
              </a:rPr>
              <a:t> </a:t>
            </a:r>
            <a:r>
              <a:rPr lang="en-US" altLang="ko-KR" dirty="0">
                <a:latin typeface="Algerian" panose="04020705040A02060702" pitchFamily="82" charset="0"/>
              </a:rPr>
              <a:t>coffee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33F50-954F-4E24-907E-F8C2075E6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760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a연애소설" panose="02020600000000000000" pitchFamily="18" charset="-127"/>
                <a:ea typeface="a연애소설" panose="02020600000000000000" pitchFamily="18" charset="-127"/>
              </a:rPr>
              <a:t>How was Ur Day?</a:t>
            </a:r>
            <a:endParaRPr lang="ko-KR" altLang="en-US" sz="5000" dirty="0">
              <a:latin typeface="a연애소설" panose="02020600000000000000" pitchFamily="18" charset="-127"/>
              <a:ea typeface="a연애소설" panose="02020600000000000000" pitchFamily="18" charset="-127"/>
            </a:endParaRPr>
          </a:p>
        </p:txBody>
      </p:sp>
      <p:pic>
        <p:nvPicPr>
          <p:cNvPr id="6" name="그래픽 5" descr="열린 포장 상자">
            <a:extLst>
              <a:ext uri="{FF2B5EF4-FFF2-40B4-BE49-F238E27FC236}">
                <a16:creationId xmlns:a16="http://schemas.microsoft.com/office/drawing/2014/main" id="{927A4776-8CFD-4415-AE1E-A4B0A5CFB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4650" y="2787650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4A0C-ADEF-4760-B1E2-EA9A4F92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App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필요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58CC2-8099-4BE7-A4EF-40205618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로그인 및 회원관리 기능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주문 기능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공지사항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포인트 조회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배달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54031-F695-47CB-88BA-E4E981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모바일</a:t>
            </a:r>
            <a:r>
              <a:rPr lang="en-US" altLang="ko-KR" dirty="0"/>
              <a:t>HUD </a:t>
            </a:r>
            <a:r>
              <a:rPr lang="ko-KR" altLang="en-US" dirty="0"/>
              <a:t>기획회의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77E3A-95CF-40F2-BB5C-328C8AA3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디자인 </a:t>
            </a:r>
            <a:r>
              <a:rPr lang="en-US" altLang="ko-KR" dirty="0"/>
              <a:t>&amp; </a:t>
            </a:r>
            <a:r>
              <a:rPr lang="ko-KR" altLang="en-US" dirty="0"/>
              <a:t>기획 </a:t>
            </a:r>
            <a:r>
              <a:rPr lang="en-US" altLang="ko-KR" dirty="0"/>
              <a:t>: </a:t>
            </a:r>
            <a:r>
              <a:rPr lang="ko-KR" altLang="en-US" dirty="0"/>
              <a:t>카페 로고</a:t>
            </a:r>
            <a:r>
              <a:rPr lang="en-US" altLang="ko-KR" dirty="0"/>
              <a:t> </a:t>
            </a:r>
            <a:r>
              <a:rPr lang="ko-KR" altLang="en-US" dirty="0"/>
              <a:t>및 컨셉에 따른 브랜드 컬러 설정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개발팀 </a:t>
            </a:r>
            <a:r>
              <a:rPr lang="en-US" altLang="ko-KR" dirty="0"/>
              <a:t>: </a:t>
            </a:r>
            <a:r>
              <a:rPr lang="ko-KR" altLang="en-US" dirty="0"/>
              <a:t>홈 화면 및 주문 기능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65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54031-F695-47CB-88BA-E4E981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77E3A-95CF-40F2-BB5C-328C8AA3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당장 구현 가능할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Ledger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홈화면</a:t>
            </a:r>
            <a:r>
              <a:rPr lang="ko-KR" altLang="en-US" dirty="0"/>
              <a:t> 먼저 하면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Min</a:t>
            </a:r>
          </a:p>
          <a:p>
            <a:pPr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(</a:t>
            </a:r>
            <a:r>
              <a:rPr lang="ko-KR" altLang="en-US" dirty="0"/>
              <a:t>당장 가능한 것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주문 </a:t>
            </a:r>
            <a:r>
              <a:rPr lang="en-US" altLang="ko-KR" dirty="0"/>
              <a:t>(</a:t>
            </a:r>
            <a:r>
              <a:rPr lang="ko-KR" altLang="en-US" dirty="0"/>
              <a:t>퍼스널 옵션</a:t>
            </a:r>
            <a:r>
              <a:rPr lang="en-US" altLang="ko-KR" dirty="0"/>
              <a:t>, </a:t>
            </a:r>
            <a:r>
              <a:rPr lang="ko-KR" altLang="en-US" dirty="0"/>
              <a:t>커피 종류 선택</a:t>
            </a:r>
            <a:r>
              <a:rPr lang="en-US" altLang="ko-KR" dirty="0"/>
              <a:t>, </a:t>
            </a:r>
            <a:r>
              <a:rPr lang="ko-KR" altLang="en-US" dirty="0"/>
              <a:t>매장 선택</a:t>
            </a:r>
            <a:r>
              <a:rPr lang="en-US" altLang="ko-KR" dirty="0"/>
              <a:t>, </a:t>
            </a:r>
            <a:r>
              <a:rPr lang="ko-KR" altLang="en-US" dirty="0"/>
              <a:t>컵 선택 </a:t>
            </a:r>
            <a:r>
              <a:rPr lang="ko-KR" altLang="en-US" dirty="0" err="1"/>
              <a:t>으아아아아아아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상세하게 정의가 좀 되어야 함 </a:t>
            </a:r>
            <a:r>
              <a:rPr lang="en-US" altLang="ko-KR" dirty="0"/>
              <a:t>(</a:t>
            </a:r>
            <a:r>
              <a:rPr lang="ko-KR" altLang="en-US" dirty="0"/>
              <a:t>플로우 차트 느낌도 나쁘지 않을 듯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22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254B8-3B3B-4B29-917A-A22D3918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59"/>
            <a:ext cx="12192000" cy="962706"/>
          </a:xfrm>
          <a:blipFill>
            <a:blip r:embed="rId2"/>
            <a:tile tx="0" ty="0" sx="100000" sy="100000" flip="none" algn="tl"/>
          </a:blipFill>
          <a:ln w="63500" cmpd="thickThin">
            <a:solidFill>
              <a:schemeClr val="dk1"/>
            </a:solidFill>
          </a:ln>
        </p:spPr>
        <p:txBody>
          <a:bodyPr/>
          <a:lstStyle/>
          <a:p>
            <a:pPr algn="ctr"/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브랜드 철학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1DE08E4-3E11-4F02-A5F3-8D6905275982}"/>
              </a:ext>
            </a:extLst>
          </p:cNvPr>
          <p:cNvCxnSpPr/>
          <p:nvPr/>
        </p:nvCxnSpPr>
        <p:spPr>
          <a:xfrm flipH="1">
            <a:off x="9195956" y="1220428"/>
            <a:ext cx="2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내용 개체 틀 88">
            <a:extLst>
              <a:ext uri="{FF2B5EF4-FFF2-40B4-BE49-F238E27FC236}">
                <a16:creationId xmlns:a16="http://schemas.microsoft.com/office/drawing/2014/main" id="{4CEAAB4A-F7AE-4C07-BAF8-9F85FC74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097" y="1918384"/>
            <a:ext cx="7443805" cy="8286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40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‘</a:t>
            </a:r>
            <a:r>
              <a:rPr lang="ko-KR" altLang="en-US" sz="40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다시 찾아오고 싶은 카페를 만들자</a:t>
            </a:r>
            <a:r>
              <a:rPr lang="en-US" altLang="ko-KR" sz="30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’</a:t>
            </a:r>
            <a:endParaRPr lang="ko-KR" altLang="en-US" sz="30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FD368D-8224-4CFC-A3F3-3FEB2F8FE7F2}"/>
              </a:ext>
            </a:extLst>
          </p:cNvPr>
          <p:cNvSpPr txBox="1"/>
          <p:nvPr/>
        </p:nvSpPr>
        <p:spPr>
          <a:xfrm>
            <a:off x="978684" y="3518069"/>
            <a:ext cx="279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편안하고 아늑한 공간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32CA0A-55C6-4FA3-8620-558A61198985}"/>
              </a:ext>
            </a:extLst>
          </p:cNvPr>
          <p:cNvSpPr txBox="1"/>
          <p:nvPr/>
        </p:nvSpPr>
        <p:spPr>
          <a:xfrm>
            <a:off x="5301468" y="3518238"/>
            <a:ext cx="2917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한잔의 진정성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AA8862-184D-432B-A412-095E5D42C17F}"/>
              </a:ext>
            </a:extLst>
          </p:cNvPr>
          <p:cNvSpPr txBox="1"/>
          <p:nvPr/>
        </p:nvSpPr>
        <p:spPr>
          <a:xfrm>
            <a:off x="8918575" y="3518069"/>
            <a:ext cx="305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계속 도전하는 카페</a:t>
            </a:r>
          </a:p>
        </p:txBody>
      </p:sp>
      <p:pic>
        <p:nvPicPr>
          <p:cNvPr id="125" name="그래픽 124" descr="커피">
            <a:extLst>
              <a:ext uri="{FF2B5EF4-FFF2-40B4-BE49-F238E27FC236}">
                <a16:creationId xmlns:a16="http://schemas.microsoft.com/office/drawing/2014/main" id="{61DF3590-FB41-490F-B803-AC032312A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6111" y="4219724"/>
            <a:ext cx="1995789" cy="1995789"/>
          </a:xfrm>
          <a:prstGeom prst="rect">
            <a:avLst/>
          </a:prstGeom>
        </p:spPr>
      </p:pic>
      <p:pic>
        <p:nvPicPr>
          <p:cNvPr id="127" name="그래픽 126" descr="아이디어를 가진 사람">
            <a:extLst>
              <a:ext uri="{FF2B5EF4-FFF2-40B4-BE49-F238E27FC236}">
                <a16:creationId xmlns:a16="http://schemas.microsoft.com/office/drawing/2014/main" id="{A2BB9BE5-1975-45BD-8886-8C06F6132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1866" y="4219724"/>
            <a:ext cx="1702529" cy="1702529"/>
          </a:xfrm>
          <a:prstGeom prst="rect">
            <a:avLst/>
          </a:prstGeom>
        </p:spPr>
      </p:pic>
      <p:pic>
        <p:nvPicPr>
          <p:cNvPr id="129" name="그래픽 128" descr="먹고 있는 사람">
            <a:extLst>
              <a:ext uri="{FF2B5EF4-FFF2-40B4-BE49-F238E27FC236}">
                <a16:creationId xmlns:a16="http://schemas.microsoft.com/office/drawing/2014/main" id="{FB5A5B86-576A-47F8-81CC-C3AD18B02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1794" y="4410244"/>
            <a:ext cx="1784351" cy="1784351"/>
          </a:xfrm>
          <a:prstGeom prst="rect">
            <a:avLst/>
          </a:prstGeom>
        </p:spPr>
      </p:pic>
      <p:pic>
        <p:nvPicPr>
          <p:cNvPr id="131" name="그래픽 130" descr="하트 두 개">
            <a:extLst>
              <a:ext uri="{FF2B5EF4-FFF2-40B4-BE49-F238E27FC236}">
                <a16:creationId xmlns:a16="http://schemas.microsoft.com/office/drawing/2014/main" id="{FB6AD515-D2BD-434C-890F-52E2816AE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47539" y="4203954"/>
            <a:ext cx="508921" cy="5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2D97BD7-98DE-4AE2-BD3A-0D6F1EFB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" y="27235"/>
            <a:ext cx="4659626" cy="962706"/>
          </a:xfrm>
          <a:blipFill>
            <a:blip r:embed="rId2"/>
            <a:tile tx="0" ty="0" sx="100000" sy="100000" flip="none" algn="tl"/>
          </a:blipFill>
          <a:ln w="63500" cmpd="thickThin">
            <a:solidFill>
              <a:schemeClr val="dk1"/>
            </a:solidFill>
          </a:ln>
        </p:spPr>
        <p:txBody>
          <a:bodyPr/>
          <a:lstStyle/>
          <a:p>
            <a:pPr algn="ctr"/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인테리어 컨셉</a:t>
            </a:r>
          </a:p>
        </p:txBody>
      </p:sp>
      <p:pic>
        <p:nvPicPr>
          <p:cNvPr id="29" name="그림 28" descr="실내, 건물, 방, 의자이(가) 표시된 사진&#10;&#10;자동 생성된 설명">
            <a:extLst>
              <a:ext uri="{FF2B5EF4-FFF2-40B4-BE49-F238E27FC236}">
                <a16:creationId xmlns:a16="http://schemas.microsoft.com/office/drawing/2014/main" id="{3D81D6FF-F06F-4EF3-9F17-7AE30FBC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27" y="27235"/>
            <a:ext cx="7532373" cy="68035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86B7-A0DD-44F7-BBB1-DCF3110883CF}"/>
              </a:ext>
            </a:extLst>
          </p:cNvPr>
          <p:cNvSpPr txBox="1"/>
          <p:nvPr/>
        </p:nvSpPr>
        <p:spPr>
          <a:xfrm>
            <a:off x="383454" y="3202467"/>
            <a:ext cx="391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‘</a:t>
            </a:r>
            <a:r>
              <a:rPr lang="ko-KR" altLang="en-US" sz="4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우드 </a:t>
            </a:r>
            <a:r>
              <a:rPr lang="en-US" altLang="ko-KR" sz="4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&amp; </a:t>
            </a:r>
            <a:r>
              <a:rPr lang="ko-KR" altLang="en-US" sz="4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화이트</a:t>
            </a:r>
            <a:r>
              <a:rPr lang="en-US" altLang="ko-KR" sz="4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  <a:endParaRPr lang="ko-KR" altLang="en-US" sz="4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8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1AF67E-F7C5-494F-BD6D-C35E9DFA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상황 설정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D0B8252-1901-4748-B441-7A7E62299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6772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62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7A98782-9146-4D9E-BC36-4AFC9F01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8" y="355961"/>
            <a:ext cx="5617191" cy="15349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a옛날사진관5" panose="02020600000000000000" pitchFamily="18" charset="-127"/>
                <a:ea typeface="a옛날사진관5" panose="02020600000000000000" pitchFamily="18" charset="-127"/>
              </a:rPr>
              <a:t>타 카페 </a:t>
            </a:r>
            <a:r>
              <a:rPr lang="en-US" altLang="ko-KR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App </a:t>
            </a:r>
            <a:r>
              <a:rPr lang="ko-KR" altLang="en-US">
                <a:latin typeface="a옛날사진관5" panose="02020600000000000000" pitchFamily="18" charset="-127"/>
                <a:ea typeface="a옛날사진관5" panose="02020600000000000000" pitchFamily="18" charset="-127"/>
              </a:rPr>
              <a:t>사례</a:t>
            </a:r>
            <a:endParaRPr lang="ko-KR" altLang="en-US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14" name="그림 13" descr="그리기, 방이(가) 표시된 사진&#10;&#10;자동 생성된 설명">
            <a:extLst>
              <a:ext uri="{FF2B5EF4-FFF2-40B4-BE49-F238E27FC236}">
                <a16:creationId xmlns:a16="http://schemas.microsoft.com/office/drawing/2014/main" id="{0FE58A0D-9CBF-45D2-B822-021866CF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9" y="2425994"/>
            <a:ext cx="2054346" cy="2006009"/>
          </a:xfrm>
          <a:prstGeom prst="rect">
            <a:avLst/>
          </a:prstGeom>
        </p:spPr>
      </p:pic>
      <p:pic>
        <p:nvPicPr>
          <p:cNvPr id="16" name="그림 15" descr="음식이(가) 표시된 사진&#10;&#10;자동 생성된 설명">
            <a:extLst>
              <a:ext uri="{FF2B5EF4-FFF2-40B4-BE49-F238E27FC236}">
                <a16:creationId xmlns:a16="http://schemas.microsoft.com/office/drawing/2014/main" id="{CBE9B19C-B466-4FD2-A0A8-6799EDF95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97" y="2425992"/>
            <a:ext cx="1981840" cy="2006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3F82CC40-9B42-493A-94F6-F25827ED1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51" y="2425993"/>
            <a:ext cx="2107579" cy="2006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F4CAB51C-3DE9-46D4-BE99-D478B5BD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52" y="2425995"/>
            <a:ext cx="2129837" cy="2006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2DC523-FD96-4403-8E47-09941ED44E4B}"/>
              </a:ext>
            </a:extLst>
          </p:cNvPr>
          <p:cNvSpPr/>
          <p:nvPr/>
        </p:nvSpPr>
        <p:spPr>
          <a:xfrm>
            <a:off x="556829" y="5121430"/>
            <a:ext cx="2054346" cy="518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스타벅스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02B044-A694-477D-A0FE-6D2B09EAFB92}"/>
              </a:ext>
            </a:extLst>
          </p:cNvPr>
          <p:cNvSpPr/>
          <p:nvPr/>
        </p:nvSpPr>
        <p:spPr>
          <a:xfrm>
            <a:off x="3440151" y="5121430"/>
            <a:ext cx="2054346" cy="518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할리스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7F8D14-1C1C-41C4-B481-3C4B9233BF7D}"/>
              </a:ext>
            </a:extLst>
          </p:cNvPr>
          <p:cNvSpPr/>
          <p:nvPr/>
        </p:nvSpPr>
        <p:spPr>
          <a:xfrm>
            <a:off x="6844197" y="5121429"/>
            <a:ext cx="2054346" cy="518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투썸플레이스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ECA26E-D20E-411E-B518-B486D133CD1B}"/>
              </a:ext>
            </a:extLst>
          </p:cNvPr>
          <p:cNvSpPr/>
          <p:nvPr/>
        </p:nvSpPr>
        <p:spPr>
          <a:xfrm>
            <a:off x="9727519" y="5121428"/>
            <a:ext cx="2054346" cy="518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패스오더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67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5D914-1C8B-4101-929B-08462953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8" y="355961"/>
            <a:ext cx="5617191" cy="15349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타 카페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App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사례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D4A8900-5B5B-43C0-A3F2-F4E6F75B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149" y="241966"/>
            <a:ext cx="3336324" cy="6387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7E347-F7A5-4E5B-B5EC-F09DD4905C04}"/>
              </a:ext>
            </a:extLst>
          </p:cNvPr>
          <p:cNvSpPr txBox="1"/>
          <p:nvPr/>
        </p:nvSpPr>
        <p:spPr>
          <a:xfrm>
            <a:off x="5063645" y="194179"/>
            <a:ext cx="3370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스타벅스</a:t>
            </a:r>
            <a:endParaRPr lang="en-US" altLang="ko-KR" sz="2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6EDE8A-A1CD-4CAA-8357-12FBD41973CC}"/>
              </a:ext>
            </a:extLst>
          </p:cNvPr>
          <p:cNvSpPr/>
          <p:nvPr/>
        </p:nvSpPr>
        <p:spPr>
          <a:xfrm>
            <a:off x="8330494" y="3832701"/>
            <a:ext cx="1282889" cy="13238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6ABA80-23E6-4BF4-8365-0A6726A8D2E2}"/>
              </a:ext>
            </a:extLst>
          </p:cNvPr>
          <p:cNvGrpSpPr/>
          <p:nvPr/>
        </p:nvGrpSpPr>
        <p:grpSpPr>
          <a:xfrm>
            <a:off x="712527" y="1523906"/>
            <a:ext cx="2808596" cy="1911636"/>
            <a:chOff x="712527" y="1523906"/>
            <a:chExt cx="2808596" cy="1911636"/>
          </a:xfrm>
        </p:grpSpPr>
        <p:pic>
          <p:nvPicPr>
            <p:cNvPr id="13" name="그림 12" descr="스크린샷이(가) 표시된 사진&#10;&#10;자동 생성된 설명">
              <a:hlinkClick r:id="rId3" action="ppaction://hlinksldjump"/>
              <a:extLst>
                <a:ext uri="{FF2B5EF4-FFF2-40B4-BE49-F238E27FC236}">
                  <a16:creationId xmlns:a16="http://schemas.microsoft.com/office/drawing/2014/main" id="{C43C818A-50C0-499F-8515-CB0154BF24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578" r="52186" b="22413"/>
            <a:stretch/>
          </p:blipFill>
          <p:spPr>
            <a:xfrm>
              <a:off x="914989" y="1523906"/>
              <a:ext cx="1595226" cy="140571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A1E2F5-7AC7-4A1D-8848-281C721C79D3}"/>
                </a:ext>
              </a:extLst>
            </p:cNvPr>
            <p:cNvSpPr txBox="1"/>
            <p:nvPr/>
          </p:nvSpPr>
          <p:spPr>
            <a:xfrm>
              <a:off x="712527" y="3066210"/>
              <a:ext cx="280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사이렌 오더 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( </a:t>
              </a:r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주문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)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4133EB2-4846-4F15-B9DE-8C3289176C12}"/>
              </a:ext>
            </a:extLst>
          </p:cNvPr>
          <p:cNvGrpSpPr/>
          <p:nvPr/>
        </p:nvGrpSpPr>
        <p:grpSpPr>
          <a:xfrm>
            <a:off x="4733856" y="1523906"/>
            <a:ext cx="2999524" cy="1900558"/>
            <a:chOff x="4733856" y="1523906"/>
            <a:chExt cx="2999524" cy="1900558"/>
          </a:xfrm>
        </p:grpSpPr>
        <p:pic>
          <p:nvPicPr>
            <p:cNvPr id="26" name="그림 2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A3DB335-B70A-4D48-923A-CF69694B5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3" t="53171" b="20547"/>
            <a:stretch/>
          </p:blipFill>
          <p:spPr>
            <a:xfrm>
              <a:off x="4733856" y="1523906"/>
              <a:ext cx="1595226" cy="140571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2016F4-B2EA-4D3D-BDDB-2432887901C4}"/>
                </a:ext>
              </a:extLst>
            </p:cNvPr>
            <p:cNvSpPr txBox="1"/>
            <p:nvPr/>
          </p:nvSpPr>
          <p:spPr>
            <a:xfrm>
              <a:off x="4924784" y="3055132"/>
              <a:ext cx="280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기프트</a:t>
              </a:r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샵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9C6C014-6C3B-4203-AE81-CC0A497E5F53}"/>
              </a:ext>
            </a:extLst>
          </p:cNvPr>
          <p:cNvGrpSpPr/>
          <p:nvPr/>
        </p:nvGrpSpPr>
        <p:grpSpPr>
          <a:xfrm>
            <a:off x="4513471" y="4198868"/>
            <a:ext cx="2808596" cy="1890851"/>
            <a:chOff x="4513471" y="4198868"/>
            <a:chExt cx="2808596" cy="1890851"/>
          </a:xfrm>
        </p:grpSpPr>
        <p:pic>
          <p:nvPicPr>
            <p:cNvPr id="32" name="그림 3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DADE009-FB52-4E7F-8C17-04E728440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83" t="78013" b="6388"/>
            <a:stretch/>
          </p:blipFill>
          <p:spPr>
            <a:xfrm>
              <a:off x="4733856" y="4198868"/>
              <a:ext cx="1595226" cy="134212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5271AA-34F2-482B-9DAE-80EF28B3C02F}"/>
                </a:ext>
              </a:extLst>
            </p:cNvPr>
            <p:cNvSpPr txBox="1"/>
            <p:nvPr/>
          </p:nvSpPr>
          <p:spPr>
            <a:xfrm>
              <a:off x="4513471" y="5720387"/>
              <a:ext cx="280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공지사항 및 이벤트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D21656-51CC-4075-83E7-06E4D6CF7737}"/>
              </a:ext>
            </a:extLst>
          </p:cNvPr>
          <p:cNvGrpSpPr/>
          <p:nvPr/>
        </p:nvGrpSpPr>
        <p:grpSpPr>
          <a:xfrm>
            <a:off x="671565" y="4198868"/>
            <a:ext cx="2808596" cy="2167850"/>
            <a:chOff x="671565" y="4198868"/>
            <a:chExt cx="2808596" cy="2167850"/>
          </a:xfrm>
        </p:grpSpPr>
        <p:pic>
          <p:nvPicPr>
            <p:cNvPr id="30" name="그림 2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969C2FA-6208-4EDD-BAE6-D05C3FF50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92" r="52186" b="5747"/>
            <a:stretch/>
          </p:blipFill>
          <p:spPr>
            <a:xfrm>
              <a:off x="914989" y="4198868"/>
              <a:ext cx="1595226" cy="140571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57BED0-A4A0-40E7-900F-25E303F106D6}"/>
                </a:ext>
              </a:extLst>
            </p:cNvPr>
            <p:cNvSpPr txBox="1"/>
            <p:nvPr/>
          </p:nvSpPr>
          <p:spPr>
            <a:xfrm>
              <a:off x="671565" y="5720387"/>
              <a:ext cx="280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E-</a:t>
              </a:r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쿠폰 등록 및 사용</a:t>
              </a:r>
              <a:endPara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(MMS </a:t>
              </a:r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쿠폰 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or </a:t>
              </a:r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영수증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)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36390FB6-8287-4906-91B7-E6CF43793FDF}"/>
              </a:ext>
            </a:extLst>
          </p:cNvPr>
          <p:cNvSpPr/>
          <p:nvPr/>
        </p:nvSpPr>
        <p:spPr>
          <a:xfrm>
            <a:off x="8327014" y="5308934"/>
            <a:ext cx="1282889" cy="9331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21AD65D-47D1-4127-8538-F8DFF970E771}"/>
              </a:ext>
            </a:extLst>
          </p:cNvPr>
          <p:cNvSpPr/>
          <p:nvPr/>
        </p:nvSpPr>
        <p:spPr>
          <a:xfrm>
            <a:off x="9944365" y="3832701"/>
            <a:ext cx="1282889" cy="13238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57D73AA-4D27-4EAB-BC0B-B862983F3607}"/>
              </a:ext>
            </a:extLst>
          </p:cNvPr>
          <p:cNvSpPr/>
          <p:nvPr/>
        </p:nvSpPr>
        <p:spPr>
          <a:xfrm>
            <a:off x="10069513" y="5308934"/>
            <a:ext cx="1282889" cy="9331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8" grpId="0" animBg="1"/>
      <p:bldP spid="38" grpId="1" animBg="1"/>
      <p:bldP spid="40" grpId="0" animBg="1"/>
      <p:bldP spid="40" grpId="1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5CB3FF4-A1C5-4F6F-8162-7957F7CF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78" y="194179"/>
            <a:ext cx="3336324" cy="64696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65D914-1C8B-4101-929B-08462953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8" y="355961"/>
            <a:ext cx="5617191" cy="15349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타 카페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App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7E347-F7A5-4E5B-B5EC-F09DD4905C04}"/>
              </a:ext>
            </a:extLst>
          </p:cNvPr>
          <p:cNvSpPr txBox="1"/>
          <p:nvPr/>
        </p:nvSpPr>
        <p:spPr>
          <a:xfrm>
            <a:off x="5063645" y="194179"/>
            <a:ext cx="3370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스타벅스</a:t>
            </a:r>
            <a:endParaRPr lang="en-US" altLang="ko-KR" sz="2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1E2F5-7AC7-4A1D-8848-281C721C79D3}"/>
              </a:ext>
            </a:extLst>
          </p:cNvPr>
          <p:cNvSpPr txBox="1"/>
          <p:nvPr/>
        </p:nvSpPr>
        <p:spPr>
          <a:xfrm>
            <a:off x="5063645" y="618987"/>
            <a:ext cx="3126433" cy="42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사이렌 오더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주문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99628D-DAC8-42F5-B142-3748F9E0088F}"/>
              </a:ext>
            </a:extLst>
          </p:cNvPr>
          <p:cNvSpPr/>
          <p:nvPr/>
        </p:nvSpPr>
        <p:spPr>
          <a:xfrm>
            <a:off x="10598952" y="338949"/>
            <a:ext cx="537622" cy="494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CE3FA-8117-40F9-821C-4B8DE2C79D93}"/>
              </a:ext>
            </a:extLst>
          </p:cNvPr>
          <p:cNvSpPr txBox="1"/>
          <p:nvPr/>
        </p:nvSpPr>
        <p:spPr>
          <a:xfrm>
            <a:off x="1006787" y="1515744"/>
            <a:ext cx="28796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메뉴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698E7-89EA-45DC-A0FC-02138DAAFE63}"/>
              </a:ext>
            </a:extLst>
          </p:cNvPr>
          <p:cNvSpPr txBox="1"/>
          <p:nvPr/>
        </p:nvSpPr>
        <p:spPr>
          <a:xfrm>
            <a:off x="1006780" y="2043803"/>
            <a:ext cx="28796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장바구니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F5422-3952-4661-8247-BB4E8DED58A5}"/>
              </a:ext>
            </a:extLst>
          </p:cNvPr>
          <p:cNvSpPr txBox="1"/>
          <p:nvPr/>
        </p:nvSpPr>
        <p:spPr>
          <a:xfrm>
            <a:off x="1006780" y="2577265"/>
            <a:ext cx="28796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어플 카테고리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25136-1AED-41E9-879F-53384503F208}"/>
              </a:ext>
            </a:extLst>
          </p:cNvPr>
          <p:cNvSpPr txBox="1"/>
          <p:nvPr/>
        </p:nvSpPr>
        <p:spPr>
          <a:xfrm>
            <a:off x="1006780" y="3105324"/>
            <a:ext cx="28796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전체 메뉴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983A9-C4F1-4714-ACBE-BA4D49FBBD06}"/>
              </a:ext>
            </a:extLst>
          </p:cNvPr>
          <p:cNvSpPr txBox="1"/>
          <p:nvPr/>
        </p:nvSpPr>
        <p:spPr>
          <a:xfrm>
            <a:off x="1006780" y="3633383"/>
            <a:ext cx="28796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나만의 메뉴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1CBD9-CDE0-4CED-94BF-A65DF441709A}"/>
              </a:ext>
            </a:extLst>
          </p:cNvPr>
          <p:cNvSpPr txBox="1"/>
          <p:nvPr/>
        </p:nvSpPr>
        <p:spPr>
          <a:xfrm>
            <a:off x="1006780" y="4165852"/>
            <a:ext cx="28796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거래 내역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D1E7E-28B4-4988-A449-7FD7BE518F11}"/>
              </a:ext>
            </a:extLst>
          </p:cNvPr>
          <p:cNvSpPr txBox="1"/>
          <p:nvPr/>
        </p:nvSpPr>
        <p:spPr>
          <a:xfrm>
            <a:off x="1006779" y="4693911"/>
            <a:ext cx="625382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신 메뉴 </a:t>
            </a:r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or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시간단위 해당매장 인기메뉴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C7C6A-9EAE-486E-8E72-D2F3CA979934}"/>
              </a:ext>
            </a:extLst>
          </p:cNvPr>
          <p:cNvSpPr txBox="1"/>
          <p:nvPr/>
        </p:nvSpPr>
        <p:spPr>
          <a:xfrm>
            <a:off x="1006780" y="5221970"/>
            <a:ext cx="62538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같이 먹기 좋은 메뉴 추천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182FBD-0D5B-4FF3-806F-AE04EB32D3CE}"/>
              </a:ext>
            </a:extLst>
          </p:cNvPr>
          <p:cNvSpPr txBox="1"/>
          <p:nvPr/>
        </p:nvSpPr>
        <p:spPr>
          <a:xfrm>
            <a:off x="1006780" y="5750710"/>
            <a:ext cx="37153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9. </a:t>
            </a:r>
            <a:r>
              <a:rPr lang="ko-KR" altLang="en-US" sz="23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이용 희망 매장 설정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6B84D6-38F2-4E33-94C1-0EF2B52C9F69}"/>
              </a:ext>
            </a:extLst>
          </p:cNvPr>
          <p:cNvSpPr/>
          <p:nvPr/>
        </p:nvSpPr>
        <p:spPr>
          <a:xfrm>
            <a:off x="11023126" y="382667"/>
            <a:ext cx="537622" cy="494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EBFE086-0A99-423A-837B-28CE9D5E8AB1}"/>
              </a:ext>
            </a:extLst>
          </p:cNvPr>
          <p:cNvSpPr/>
          <p:nvPr/>
        </p:nvSpPr>
        <p:spPr>
          <a:xfrm>
            <a:off x="8172354" y="371954"/>
            <a:ext cx="537622" cy="494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5388873-70A9-4F2F-87DC-95373D77D9FD}"/>
              </a:ext>
            </a:extLst>
          </p:cNvPr>
          <p:cNvSpPr/>
          <p:nvPr/>
        </p:nvSpPr>
        <p:spPr>
          <a:xfrm>
            <a:off x="8226739" y="2036319"/>
            <a:ext cx="1239433" cy="937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ACA25C0-DC39-4EFA-A736-184269F8B8DB}"/>
              </a:ext>
            </a:extLst>
          </p:cNvPr>
          <p:cNvSpPr/>
          <p:nvPr/>
        </p:nvSpPr>
        <p:spPr>
          <a:xfrm>
            <a:off x="9188613" y="2043803"/>
            <a:ext cx="1239433" cy="937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782EED-FBBC-4DBB-B34C-ADF92A10CE11}"/>
              </a:ext>
            </a:extLst>
          </p:cNvPr>
          <p:cNvSpPr/>
          <p:nvPr/>
        </p:nvSpPr>
        <p:spPr>
          <a:xfrm>
            <a:off x="10330768" y="2024944"/>
            <a:ext cx="1239433" cy="937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80A23C-08DC-4414-8AF7-6D6742852CE7}"/>
              </a:ext>
            </a:extLst>
          </p:cNvPr>
          <p:cNvSpPr/>
          <p:nvPr/>
        </p:nvSpPr>
        <p:spPr>
          <a:xfrm>
            <a:off x="8172354" y="2962159"/>
            <a:ext cx="3354048" cy="148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DAA55C-9897-4357-AFAC-79744A992E50}"/>
              </a:ext>
            </a:extLst>
          </p:cNvPr>
          <p:cNvSpPr/>
          <p:nvPr/>
        </p:nvSpPr>
        <p:spPr>
          <a:xfrm>
            <a:off x="8189527" y="4523816"/>
            <a:ext cx="3354048" cy="148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A00672-0892-451C-A32E-981DF9A80A1F}"/>
              </a:ext>
            </a:extLst>
          </p:cNvPr>
          <p:cNvSpPr/>
          <p:nvPr/>
        </p:nvSpPr>
        <p:spPr>
          <a:xfrm>
            <a:off x="8172354" y="5928252"/>
            <a:ext cx="3354048" cy="314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 descr="음식이(가) 표시된 사진&#10;&#10;자동 생성된 설명">
            <a:extLst>
              <a:ext uri="{FF2B5EF4-FFF2-40B4-BE49-F238E27FC236}">
                <a16:creationId xmlns:a16="http://schemas.microsoft.com/office/drawing/2014/main" id="{1B82FC8E-EFC2-4F9C-9F06-19689F534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94" y="3007071"/>
            <a:ext cx="3354048" cy="14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1" build="allAtOnce"/>
      <p:bldP spid="17" grpId="0" build="p"/>
      <p:bldP spid="18" grpId="0" build="allAtOnce"/>
      <p:bldP spid="19" grpId="0" build="p"/>
      <p:bldP spid="20" grpId="0"/>
      <p:bldP spid="21" grpId="0" build="allAtOnce"/>
      <p:bldP spid="22" grpId="0" build="allAtOnce"/>
      <p:bldP spid="24" grpId="0" build="allAtOnce"/>
      <p:bldP spid="25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27" grpId="0" animBg="1"/>
      <p:bldP spid="27" grpId="1" animBg="1"/>
      <p:bldP spid="29" grpId="0" animBg="1"/>
      <p:bldP spid="29" grpId="1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5D914-1C8B-4101-929B-08462953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8" y="355961"/>
            <a:ext cx="5617191" cy="15349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타 카페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App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7E347-F7A5-4E5B-B5EC-F09DD4905C04}"/>
              </a:ext>
            </a:extLst>
          </p:cNvPr>
          <p:cNvSpPr txBox="1"/>
          <p:nvPr/>
        </p:nvSpPr>
        <p:spPr>
          <a:xfrm>
            <a:off x="5063645" y="194179"/>
            <a:ext cx="3370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스타벅스</a:t>
            </a:r>
            <a:endParaRPr lang="en-US" altLang="ko-KR" sz="2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35A67-E1B2-47FC-A729-C55B4126332C}"/>
              </a:ext>
            </a:extLst>
          </p:cNvPr>
          <p:cNvSpPr txBox="1"/>
          <p:nvPr/>
        </p:nvSpPr>
        <p:spPr>
          <a:xfrm>
            <a:off x="5063645" y="618987"/>
            <a:ext cx="3126433" cy="42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사이렌 오더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주문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6D93-283A-46FB-8633-772E4760856E}"/>
              </a:ext>
            </a:extLst>
          </p:cNvPr>
          <p:cNvSpPr txBox="1"/>
          <p:nvPr/>
        </p:nvSpPr>
        <p:spPr>
          <a:xfrm>
            <a:off x="463794" y="1156578"/>
            <a:ext cx="113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모의 주문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–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아이스 아메리카노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(1),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아이스 라떼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(1) /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아메리카노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검색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주문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라떼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전체메뉴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에서 찾아서 주문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2984726-2318-4193-B0B8-9E5CD9593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4" y="1694169"/>
            <a:ext cx="3336324" cy="5163831"/>
          </a:xfrm>
          <a:prstGeom prst="rect">
            <a:avLst/>
          </a:prstGeom>
        </p:spPr>
      </p:pic>
      <p:pic>
        <p:nvPicPr>
          <p:cNvPr id="14" name="그림 13" descr="전자기기, 사진, 키보드, 쥐고있는이(가) 표시된 사진&#10;&#10;자동 생성된 설명">
            <a:extLst>
              <a:ext uri="{FF2B5EF4-FFF2-40B4-BE49-F238E27FC236}">
                <a16:creationId xmlns:a16="http://schemas.microsoft.com/office/drawing/2014/main" id="{3E26991E-C6B5-4BE7-8A64-6B316CD90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1694168"/>
            <a:ext cx="3336324" cy="5163831"/>
          </a:xfrm>
          <a:prstGeom prst="rect">
            <a:avLst/>
          </a:prstGeom>
        </p:spPr>
      </p:pic>
      <p:pic>
        <p:nvPicPr>
          <p:cNvPr id="16" name="그림 15" descr="스크린샷, 게임이(가) 표시된 사진&#10;&#10;자동 생성된 설명">
            <a:extLst>
              <a:ext uri="{FF2B5EF4-FFF2-40B4-BE49-F238E27FC236}">
                <a16:creationId xmlns:a16="http://schemas.microsoft.com/office/drawing/2014/main" id="{F749D997-AA48-445F-B537-269A0E40B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19" y="1694168"/>
            <a:ext cx="3336324" cy="51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5D914-1C8B-4101-929B-08462953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8" y="355961"/>
            <a:ext cx="5617191" cy="15349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타 카페 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App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7E347-F7A5-4E5B-B5EC-F09DD4905C04}"/>
              </a:ext>
            </a:extLst>
          </p:cNvPr>
          <p:cNvSpPr txBox="1"/>
          <p:nvPr/>
        </p:nvSpPr>
        <p:spPr>
          <a:xfrm>
            <a:off x="5063645" y="194179"/>
            <a:ext cx="3370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스타벅스</a:t>
            </a:r>
            <a:endParaRPr lang="en-US" altLang="ko-KR" sz="2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35A67-E1B2-47FC-A729-C55B4126332C}"/>
              </a:ext>
            </a:extLst>
          </p:cNvPr>
          <p:cNvSpPr txBox="1"/>
          <p:nvPr/>
        </p:nvSpPr>
        <p:spPr>
          <a:xfrm>
            <a:off x="5063645" y="618987"/>
            <a:ext cx="3126433" cy="42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사이렌 오더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주문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D0F0B4B-64A8-4A7E-A6BE-CBAFBF7C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1096040"/>
            <a:ext cx="3336324" cy="5761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31702-CD1C-42C9-97DE-A1C74E2B7E10}"/>
              </a:ext>
            </a:extLst>
          </p:cNvPr>
          <p:cNvSpPr txBox="1"/>
          <p:nvPr/>
        </p:nvSpPr>
        <p:spPr>
          <a:xfrm>
            <a:off x="2005610" y="2218426"/>
            <a:ext cx="1581593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수량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F809-241B-48A3-AB86-B20124DC332C}"/>
              </a:ext>
            </a:extLst>
          </p:cNvPr>
          <p:cNvSpPr txBox="1"/>
          <p:nvPr/>
        </p:nvSpPr>
        <p:spPr>
          <a:xfrm>
            <a:off x="8434315" y="2695480"/>
            <a:ext cx="2501909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핫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/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아이스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90087-42D7-4966-8B8C-92F1193F37F1}"/>
              </a:ext>
            </a:extLst>
          </p:cNvPr>
          <p:cNvSpPr txBox="1"/>
          <p:nvPr/>
        </p:nvSpPr>
        <p:spPr>
          <a:xfrm>
            <a:off x="1627845" y="3518517"/>
            <a:ext cx="2505243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이용희망 컵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C7CCB-9E5B-406A-BC54-9E7A1C566198}"/>
              </a:ext>
            </a:extLst>
          </p:cNvPr>
          <p:cNvSpPr txBox="1"/>
          <p:nvPr/>
        </p:nvSpPr>
        <p:spPr>
          <a:xfrm>
            <a:off x="8863584" y="4029385"/>
            <a:ext cx="179222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사이즈 선택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EB730-FD15-4DBD-8E84-48D563CECFBC}"/>
              </a:ext>
            </a:extLst>
          </p:cNvPr>
          <p:cNvSpPr txBox="1"/>
          <p:nvPr/>
        </p:nvSpPr>
        <p:spPr>
          <a:xfrm>
            <a:off x="1583090" y="4592320"/>
            <a:ext cx="2505243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퍼스널 옵션 선택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F3853B-415C-453F-A511-8A7F892F81EB}"/>
              </a:ext>
            </a:extLst>
          </p:cNvPr>
          <p:cNvCxnSpPr>
            <a:stCxn id="6" idx="3"/>
          </p:cNvCxnSpPr>
          <p:nvPr/>
        </p:nvCxnSpPr>
        <p:spPr>
          <a:xfrm>
            <a:off x="3587203" y="2456953"/>
            <a:ext cx="1691933" cy="139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5996E9-239B-421E-A47E-F42EB2EA4013}"/>
              </a:ext>
            </a:extLst>
          </p:cNvPr>
          <p:cNvCxnSpPr>
            <a:cxnSpLocks/>
          </p:cNvCxnSpPr>
          <p:nvPr/>
        </p:nvCxnSpPr>
        <p:spPr>
          <a:xfrm flipV="1">
            <a:off x="7698177" y="2934009"/>
            <a:ext cx="736138" cy="137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3BAB9B0-9171-458D-98A2-5B4A56ABF433}"/>
              </a:ext>
            </a:extLst>
          </p:cNvPr>
          <p:cNvCxnSpPr>
            <a:cxnSpLocks/>
          </p:cNvCxnSpPr>
          <p:nvPr/>
        </p:nvCxnSpPr>
        <p:spPr>
          <a:xfrm>
            <a:off x="4127756" y="3745900"/>
            <a:ext cx="344837" cy="118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065EDF-DA5D-4549-AAD3-7640C0368192}"/>
              </a:ext>
            </a:extLst>
          </p:cNvPr>
          <p:cNvCxnSpPr>
            <a:cxnSpLocks/>
          </p:cNvCxnSpPr>
          <p:nvPr/>
        </p:nvCxnSpPr>
        <p:spPr>
          <a:xfrm>
            <a:off x="7698177" y="4267912"/>
            <a:ext cx="11654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639263-D736-415E-8819-A9E0423A2A0E}"/>
              </a:ext>
            </a:extLst>
          </p:cNvPr>
          <p:cNvCxnSpPr>
            <a:cxnSpLocks/>
          </p:cNvCxnSpPr>
          <p:nvPr/>
        </p:nvCxnSpPr>
        <p:spPr>
          <a:xfrm flipV="1">
            <a:off x="4083001" y="4754102"/>
            <a:ext cx="389592" cy="6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3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315</Words>
  <Application>Microsoft Office PowerPoint</Application>
  <PresentationFormat>와이드스크린</PresentationFormat>
  <Paragraphs>71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a연애소설</vt:lpstr>
      <vt:lpstr>a옛날사진관3</vt:lpstr>
      <vt:lpstr>a옛날사진관4</vt:lpstr>
      <vt:lpstr>a옛날사진관5</vt:lpstr>
      <vt:lpstr>맑은 고딕</vt:lpstr>
      <vt:lpstr>Algerian</vt:lpstr>
      <vt:lpstr>Arial</vt:lpstr>
      <vt:lpstr>Office 테마</vt:lpstr>
      <vt:lpstr>H.U.D coffee</vt:lpstr>
      <vt:lpstr>브랜드 철학</vt:lpstr>
      <vt:lpstr>인테리어 컨셉</vt:lpstr>
      <vt:lpstr>상황 설정</vt:lpstr>
      <vt:lpstr>타 카페 App 사례</vt:lpstr>
      <vt:lpstr>타 카페 App 사례</vt:lpstr>
      <vt:lpstr>타 카페 App 사례</vt:lpstr>
      <vt:lpstr>타 카페 App 사례</vt:lpstr>
      <vt:lpstr>타 카페 App 사례</vt:lpstr>
      <vt:lpstr>App 필요 기능</vt:lpstr>
      <vt:lpstr>1주차 모바일HUD 기획회의</vt:lpstr>
      <vt:lpstr>피드백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H.U.D coffee</dc:title>
  <dc:creator>SeonWoong Lee</dc:creator>
  <cp:lastModifiedBy>kim junhee</cp:lastModifiedBy>
  <cp:revision>39</cp:revision>
  <dcterms:created xsi:type="dcterms:W3CDTF">2020-08-14T09:45:52Z</dcterms:created>
  <dcterms:modified xsi:type="dcterms:W3CDTF">2020-08-16T14:24:08Z</dcterms:modified>
</cp:coreProperties>
</file>