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70" r:id="rId14"/>
    <p:sldId id="267" r:id="rId15"/>
    <p:sldId id="268" r:id="rId16"/>
    <p:sldId id="271" r:id="rId17"/>
    <p:sldId id="272" r:id="rId18"/>
    <p:sldId id="275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  <p14:sldId id="266"/>
            <p14:sldId id="270"/>
            <p14:sldId id="267"/>
            <p14:sldId id="268"/>
            <p14:sldId id="271"/>
            <p14:sldId id="272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6272" autoAdjust="0"/>
  </p:normalViewPr>
  <p:slideViewPr>
    <p:cSldViewPr snapToGrid="0">
      <p:cViewPr varScale="1">
        <p:scale>
          <a:sx n="74" d="100"/>
          <a:sy n="74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85704677/AIMLY-iOS-Ap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제조 완료 알림 메시지는 </a:t>
            </a:r>
            <a:r>
              <a:rPr lang="en-US" altLang="ko-KR" dirty="0"/>
              <a:t>24</a:t>
            </a:r>
            <a:r>
              <a:rPr lang="ko-KR" altLang="en-US" dirty="0"/>
              <a:t>시간 이후 자동삭제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Q1. </a:t>
            </a:r>
            <a:r>
              <a:rPr lang="ko-KR" altLang="en-US" dirty="0"/>
              <a:t>관리자 프로그램 통해서 알림 메시지 생성 및 발송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푸쉬</a:t>
            </a:r>
            <a:r>
              <a:rPr lang="ko-KR" altLang="en-US" dirty="0"/>
              <a:t> 알림은 제조완료 및 특수 메시지에서만 발송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0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0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컬럼감</a:t>
            </a:r>
            <a:r>
              <a:rPr lang="ko-KR" altLang="en-US" dirty="0"/>
              <a:t> 예시</a:t>
            </a:r>
            <a:r>
              <a:rPr lang="en-US" altLang="ko-KR" dirty="0"/>
              <a:t>/ </a:t>
            </a:r>
            <a:r>
              <a:rPr lang="ko-KR" altLang="en-US" dirty="0"/>
              <a:t>사진과 같이 화려함 </a:t>
            </a:r>
            <a:r>
              <a:rPr lang="en-US" altLang="ko-KR" dirty="0"/>
              <a:t>X, </a:t>
            </a:r>
            <a:r>
              <a:rPr lang="ko-KR" altLang="en-US" dirty="0"/>
              <a:t>보다 모던 </a:t>
            </a:r>
            <a:r>
              <a:rPr lang="ko-KR" altLang="en-US" dirty="0" err="1"/>
              <a:t>심플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 URL : </a:t>
            </a:r>
            <a:r>
              <a:rPr lang="en-US" altLang="ko-KR" dirty="0">
                <a:hlinkClick r:id="rId3"/>
              </a:rPr>
              <a:t>https://www.behance.net/gallery/85704677/AIMLY-iOS-App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중앙 개인 포인트</a:t>
            </a:r>
            <a:r>
              <a:rPr lang="en-US" altLang="ko-KR" dirty="0"/>
              <a:t>/ </a:t>
            </a:r>
            <a:r>
              <a:rPr lang="ko-KR" altLang="en-US" dirty="0"/>
              <a:t>아래 주문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)/ </a:t>
            </a:r>
            <a:r>
              <a:rPr lang="ko-KR" altLang="en-US" dirty="0"/>
              <a:t>주문확인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/ </a:t>
            </a:r>
            <a:r>
              <a:rPr lang="ko-KR" altLang="en-US" dirty="0" err="1"/>
              <a:t>최하단</a:t>
            </a:r>
            <a:r>
              <a:rPr lang="ko-KR" altLang="en-US" dirty="0"/>
              <a:t> </a:t>
            </a:r>
            <a:r>
              <a:rPr lang="ko-KR" altLang="en-US" dirty="0" err="1"/>
              <a:t>네비게이션바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가지로 축약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2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0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스타벅스같은 경우는 서버터지는 일이 잦음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제조 완료 알림 메시지는 </a:t>
            </a:r>
            <a:r>
              <a:rPr lang="en-US" altLang="ko-KR" dirty="0"/>
              <a:t>24</a:t>
            </a:r>
            <a:r>
              <a:rPr lang="ko-KR" altLang="en-US" dirty="0"/>
              <a:t>시간 이후 자동삭제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Q1. </a:t>
            </a:r>
            <a:r>
              <a:rPr lang="ko-KR" altLang="en-US" dirty="0"/>
              <a:t>관리자 프로그램 통해서 알림 메시지 생성 및 발송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hunjiiiiii/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unch.co.kr/@vivishin/4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93D657-4FDD-48E2-8A54-F12205D69A8D}"/>
              </a:ext>
            </a:extLst>
          </p:cNvPr>
          <p:cNvCxnSpPr>
            <a:cxnSpLocks/>
          </p:cNvCxnSpPr>
          <p:nvPr/>
        </p:nvCxnSpPr>
        <p:spPr>
          <a:xfrm flipV="1">
            <a:off x="3658393" y="3667957"/>
            <a:ext cx="896469" cy="3237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7DADB-9EE3-4C44-900F-8277F8720A25}"/>
              </a:ext>
            </a:extLst>
          </p:cNvPr>
          <p:cNvCxnSpPr>
            <a:cxnSpLocks/>
          </p:cNvCxnSpPr>
          <p:nvPr/>
        </p:nvCxnSpPr>
        <p:spPr>
          <a:xfrm flipV="1">
            <a:off x="3810793" y="35613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8B57A3-D11E-4137-9B67-AC5B671C56A1}"/>
              </a:ext>
            </a:extLst>
          </p:cNvPr>
          <p:cNvCxnSpPr>
            <a:cxnSpLocks/>
          </p:cNvCxnSpPr>
          <p:nvPr/>
        </p:nvCxnSpPr>
        <p:spPr>
          <a:xfrm flipH="1" flipV="1">
            <a:off x="3963193" y="37137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16AB16-E5AA-41EE-9ED1-59AD32002F14}"/>
              </a:ext>
            </a:extLst>
          </p:cNvPr>
          <p:cNvCxnSpPr>
            <a:cxnSpLocks/>
          </p:cNvCxnSpPr>
          <p:nvPr/>
        </p:nvCxnSpPr>
        <p:spPr>
          <a:xfrm flipH="1" flipV="1">
            <a:off x="4250064" y="3578708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DBCA3B-9F83-49A0-B6D1-FBF9AD59D8B1}"/>
              </a:ext>
            </a:extLst>
          </p:cNvPr>
          <p:cNvCxnSpPr>
            <a:cxnSpLocks/>
          </p:cNvCxnSpPr>
          <p:nvPr/>
        </p:nvCxnSpPr>
        <p:spPr>
          <a:xfrm flipV="1">
            <a:off x="4115593" y="38661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5FF82B-86B2-4499-AA6E-526613B57761}"/>
              </a:ext>
            </a:extLst>
          </p:cNvPr>
          <p:cNvCxnSpPr>
            <a:cxnSpLocks/>
          </p:cNvCxnSpPr>
          <p:nvPr/>
        </p:nvCxnSpPr>
        <p:spPr>
          <a:xfrm flipV="1">
            <a:off x="4267993" y="40185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0FD37BD-1BFC-44BF-B621-CBB63C956618}"/>
              </a:ext>
            </a:extLst>
          </p:cNvPr>
          <p:cNvCxnSpPr>
            <a:cxnSpLocks/>
          </p:cNvCxnSpPr>
          <p:nvPr/>
        </p:nvCxnSpPr>
        <p:spPr>
          <a:xfrm flipV="1">
            <a:off x="4429357" y="35344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22EE15-D249-4C1A-BFDE-6CB1BC84B3C9}"/>
              </a:ext>
            </a:extLst>
          </p:cNvPr>
          <p:cNvCxnSpPr>
            <a:cxnSpLocks/>
          </p:cNvCxnSpPr>
          <p:nvPr/>
        </p:nvCxnSpPr>
        <p:spPr>
          <a:xfrm flipH="1" flipV="1">
            <a:off x="4581757" y="36868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2A76B5-90BD-49D3-877D-75378025A094}"/>
              </a:ext>
            </a:extLst>
          </p:cNvPr>
          <p:cNvCxnSpPr>
            <a:cxnSpLocks/>
          </p:cNvCxnSpPr>
          <p:nvPr/>
        </p:nvCxnSpPr>
        <p:spPr>
          <a:xfrm flipH="1" flipV="1">
            <a:off x="4868628" y="3551814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2CF50E2-08FD-4266-9655-7C691678EFE6}"/>
              </a:ext>
            </a:extLst>
          </p:cNvPr>
          <p:cNvCxnSpPr>
            <a:cxnSpLocks/>
          </p:cNvCxnSpPr>
          <p:nvPr/>
        </p:nvCxnSpPr>
        <p:spPr>
          <a:xfrm flipV="1">
            <a:off x="4734157" y="38392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9BF6AF-BD45-46B5-8865-1F5EB78D4CC9}"/>
              </a:ext>
            </a:extLst>
          </p:cNvPr>
          <p:cNvCxnSpPr>
            <a:cxnSpLocks/>
          </p:cNvCxnSpPr>
          <p:nvPr/>
        </p:nvCxnSpPr>
        <p:spPr>
          <a:xfrm flipV="1">
            <a:off x="4886557" y="39916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FAEDD6B-7D62-486C-A252-1A60653FA9B5}"/>
              </a:ext>
            </a:extLst>
          </p:cNvPr>
          <p:cNvCxnSpPr>
            <a:cxnSpLocks/>
          </p:cNvCxnSpPr>
          <p:nvPr/>
        </p:nvCxnSpPr>
        <p:spPr>
          <a:xfrm flipV="1">
            <a:off x="5469262" y="35787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222E794-5221-4D9A-A53E-D38491F455BC}"/>
              </a:ext>
            </a:extLst>
          </p:cNvPr>
          <p:cNvCxnSpPr>
            <a:cxnSpLocks/>
          </p:cNvCxnSpPr>
          <p:nvPr/>
        </p:nvCxnSpPr>
        <p:spPr>
          <a:xfrm flipV="1">
            <a:off x="5621662" y="37311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C999D2-DD2F-4A1C-B972-484C48817BFB}"/>
              </a:ext>
            </a:extLst>
          </p:cNvPr>
          <p:cNvCxnSpPr>
            <a:cxnSpLocks/>
          </p:cNvCxnSpPr>
          <p:nvPr/>
        </p:nvCxnSpPr>
        <p:spPr>
          <a:xfrm flipH="1" flipV="1">
            <a:off x="5774062" y="38835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EFD4723-CA90-4D45-B81B-19EB4F9187F9}"/>
              </a:ext>
            </a:extLst>
          </p:cNvPr>
          <p:cNvCxnSpPr>
            <a:cxnSpLocks/>
          </p:cNvCxnSpPr>
          <p:nvPr/>
        </p:nvCxnSpPr>
        <p:spPr>
          <a:xfrm flipH="1" flipV="1">
            <a:off x="6060933" y="3748441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8B678D-B393-40D0-AB34-000F1F44D687}"/>
              </a:ext>
            </a:extLst>
          </p:cNvPr>
          <p:cNvCxnSpPr>
            <a:cxnSpLocks/>
          </p:cNvCxnSpPr>
          <p:nvPr/>
        </p:nvCxnSpPr>
        <p:spPr>
          <a:xfrm flipV="1">
            <a:off x="5926462" y="40359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C0FBFC-9060-486D-899D-73E81D70B00A}"/>
              </a:ext>
            </a:extLst>
          </p:cNvPr>
          <p:cNvCxnSpPr>
            <a:cxnSpLocks/>
          </p:cNvCxnSpPr>
          <p:nvPr/>
        </p:nvCxnSpPr>
        <p:spPr>
          <a:xfrm flipV="1">
            <a:off x="6114722" y="35613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652D0D9-D93D-42FF-BCF8-B71D5E3F35FC}"/>
              </a:ext>
            </a:extLst>
          </p:cNvPr>
          <p:cNvCxnSpPr>
            <a:cxnSpLocks/>
          </p:cNvCxnSpPr>
          <p:nvPr/>
        </p:nvCxnSpPr>
        <p:spPr>
          <a:xfrm flipV="1">
            <a:off x="6267122" y="37137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755257C-A7A6-468B-A813-3B481F881103}"/>
              </a:ext>
            </a:extLst>
          </p:cNvPr>
          <p:cNvCxnSpPr>
            <a:cxnSpLocks/>
          </p:cNvCxnSpPr>
          <p:nvPr/>
        </p:nvCxnSpPr>
        <p:spPr>
          <a:xfrm flipH="1" flipV="1">
            <a:off x="6419522" y="38661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E1AD32-68D4-4724-B4B8-F6B7E0368674}"/>
              </a:ext>
            </a:extLst>
          </p:cNvPr>
          <p:cNvCxnSpPr>
            <a:cxnSpLocks/>
          </p:cNvCxnSpPr>
          <p:nvPr/>
        </p:nvCxnSpPr>
        <p:spPr>
          <a:xfrm flipH="1" flipV="1">
            <a:off x="6706393" y="37311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36BA00-19C3-4458-87EF-C399E82CF5DE}"/>
              </a:ext>
            </a:extLst>
          </p:cNvPr>
          <p:cNvCxnSpPr>
            <a:cxnSpLocks/>
          </p:cNvCxnSpPr>
          <p:nvPr/>
        </p:nvCxnSpPr>
        <p:spPr>
          <a:xfrm flipV="1">
            <a:off x="6571922" y="40185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73E022-E7D2-4635-BD8C-C37D18F7C062}"/>
              </a:ext>
            </a:extLst>
          </p:cNvPr>
          <p:cNvCxnSpPr>
            <a:cxnSpLocks/>
          </p:cNvCxnSpPr>
          <p:nvPr/>
        </p:nvCxnSpPr>
        <p:spPr>
          <a:xfrm flipV="1">
            <a:off x="7118768" y="4170977"/>
            <a:ext cx="1219201" cy="4303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733104E-0357-4CD4-A0B0-F825714831EB}"/>
              </a:ext>
            </a:extLst>
          </p:cNvPr>
          <p:cNvSpPr/>
          <p:nvPr/>
        </p:nvSpPr>
        <p:spPr>
          <a:xfrm>
            <a:off x="4250064" y="3559783"/>
            <a:ext cx="4285127" cy="1366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B438D0D1-5E2B-4080-9326-9FD3899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4913" y="2799377"/>
            <a:ext cx="914400" cy="9144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03DD7E-D5B7-4DFF-A9F9-688DDB85C2C3}"/>
              </a:ext>
            </a:extLst>
          </p:cNvPr>
          <p:cNvSpPr/>
          <p:nvPr/>
        </p:nvSpPr>
        <p:spPr>
          <a:xfrm>
            <a:off x="4034910" y="2833981"/>
            <a:ext cx="3980329" cy="90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i="1" dirty="0" err="1">
                <a:solidFill>
                  <a:schemeClr val="tx1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C.StreeT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자료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1827B-903F-4910-9F95-A3821A84DDA4}"/>
              </a:ext>
            </a:extLst>
          </p:cNvPr>
          <p:cNvSpPr txBox="1"/>
          <p:nvPr/>
        </p:nvSpPr>
        <p:spPr>
          <a:xfrm>
            <a:off x="736979" y="1719618"/>
            <a:ext cx="107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스타벅스 어플리케이션 디자이너관점 분석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https://brunch.co.kr/@hunjiiiiii/4</a:t>
            </a:r>
            <a:endParaRPr lang="en-US" altLang="ko-KR" dirty="0"/>
          </a:p>
          <a:p>
            <a:r>
              <a:rPr lang="ko-KR" altLang="en-US" dirty="0"/>
              <a:t>스마트 오더 시 주문취소 문제 </a:t>
            </a:r>
            <a:r>
              <a:rPr lang="en-US" altLang="ko-KR" dirty="0"/>
              <a:t>- http://www.dailysmart.co.kr/news/articleView.html?idxno=7794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9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B9D73D-E776-4651-947F-A016D843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" y="1078905"/>
            <a:ext cx="10016829" cy="525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DF8FA-EC99-4AF8-ABF9-995DBF00249C}"/>
              </a:ext>
            </a:extLst>
          </p:cNvPr>
          <p:cNvSpPr txBox="1"/>
          <p:nvPr/>
        </p:nvSpPr>
        <p:spPr>
          <a:xfrm>
            <a:off x="8686800" y="5996320"/>
            <a:ext cx="26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4"/>
              </a:rPr>
              <a:t>https://brunch.co.kr/@vivishin/44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2849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D3160-378E-4F89-B41F-C3D11D8BC924}"/>
              </a:ext>
            </a:extLst>
          </p:cNvPr>
          <p:cNvSpPr/>
          <p:nvPr/>
        </p:nvSpPr>
        <p:spPr>
          <a:xfrm>
            <a:off x="4932749" y="1008944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D134E-A99F-4F79-9EF2-2AB63507CB71}"/>
              </a:ext>
            </a:extLst>
          </p:cNvPr>
          <p:cNvSpPr/>
          <p:nvPr/>
        </p:nvSpPr>
        <p:spPr>
          <a:xfrm>
            <a:off x="4932748" y="1943217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DB9FBD5-F3E5-4693-AF86-4EE896A2F1AC}"/>
              </a:ext>
            </a:extLst>
          </p:cNvPr>
          <p:cNvSpPr/>
          <p:nvPr/>
        </p:nvSpPr>
        <p:spPr>
          <a:xfrm>
            <a:off x="4816422" y="2877490"/>
            <a:ext cx="2559145" cy="61502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목록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6F5F03-59BC-4EEE-8693-1A776FB156C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6095996" y="1623972"/>
            <a:ext cx="1" cy="3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06304B-58BB-44DB-9AF2-0C9CF59581BF}"/>
              </a:ext>
            </a:extLst>
          </p:cNvPr>
          <p:cNvCxnSpPr>
            <a:stCxn id="6" idx="2"/>
          </p:cNvCxnSpPr>
          <p:nvPr/>
        </p:nvCxnSpPr>
        <p:spPr>
          <a:xfrm flipH="1">
            <a:off x="6095995" y="2558245"/>
            <a:ext cx="1" cy="3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벨소리">
            <a:extLst>
              <a:ext uri="{FF2B5EF4-FFF2-40B4-BE49-F238E27FC236}">
                <a16:creationId xmlns:a16="http://schemas.microsoft.com/office/drawing/2014/main" id="{D812EA69-7322-445B-B7A6-1E5A7FF4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1329" y="2054334"/>
            <a:ext cx="369332" cy="3693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20088-A2C4-4484-8753-C663E51E8605}"/>
              </a:ext>
            </a:extLst>
          </p:cNvPr>
          <p:cNvSpPr/>
          <p:nvPr/>
        </p:nvSpPr>
        <p:spPr>
          <a:xfrm>
            <a:off x="4932747" y="384769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53392E-8494-48D3-8970-FDA992C26053}"/>
              </a:ext>
            </a:extLst>
          </p:cNvPr>
          <p:cNvSpPr/>
          <p:nvPr/>
        </p:nvSpPr>
        <p:spPr>
          <a:xfrm>
            <a:off x="7714047" y="2877490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F44FAD-8AAD-402B-9814-BF7E427064BF}"/>
              </a:ext>
            </a:extLst>
          </p:cNvPr>
          <p:cNvSpPr/>
          <p:nvPr/>
        </p:nvSpPr>
        <p:spPr>
          <a:xfrm>
            <a:off x="4932745" y="481789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149CF4-0994-4E2D-B914-D4F8ADF56D1A}"/>
              </a:ext>
            </a:extLst>
          </p:cNvPr>
          <p:cNvSpPr/>
          <p:nvPr/>
        </p:nvSpPr>
        <p:spPr>
          <a:xfrm>
            <a:off x="4932746" y="58501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541722-6BD2-4725-B263-BE8996406FAA}"/>
              </a:ext>
            </a:extLst>
          </p:cNvPr>
          <p:cNvCxnSpPr>
            <a:endCxn id="11" idx="0"/>
          </p:cNvCxnSpPr>
          <p:nvPr/>
        </p:nvCxnSpPr>
        <p:spPr>
          <a:xfrm>
            <a:off x="6095995" y="3492518"/>
            <a:ext cx="0" cy="3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0E41B1-7228-41B8-84ED-4CC603F4143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6095993" y="4462719"/>
            <a:ext cx="2" cy="3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CD3CCD-C370-4679-9656-26E5ED7577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5993" y="5432920"/>
            <a:ext cx="1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26BA791-4B9F-401A-B314-59AC02AEE361}"/>
              </a:ext>
            </a:extLst>
          </p:cNvPr>
          <p:cNvCxnSpPr>
            <a:cxnSpLocks/>
            <a:stCxn id="15" idx="1"/>
            <a:endCxn id="2" idx="1"/>
          </p:cNvCxnSpPr>
          <p:nvPr/>
        </p:nvCxnSpPr>
        <p:spPr>
          <a:xfrm rot="10800000" flipH="1">
            <a:off x="4932745" y="1316459"/>
            <a:ext cx="3" cy="4841227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F0D9A9-5720-4ABE-A59A-86DB26F8B45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375567" y="3185004"/>
            <a:ext cx="3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0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70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</a:t>
            </a:r>
            <a:r>
              <a:rPr lang="en-US" altLang="ko-KR" dirty="0"/>
              <a:t>(</a:t>
            </a:r>
            <a:r>
              <a:rPr lang="ko-KR" altLang="en-US" dirty="0"/>
              <a:t>메커니즘</a:t>
            </a:r>
            <a:r>
              <a:rPr lang="en-US" altLang="ko-KR" dirty="0"/>
              <a:t>?</a:t>
            </a:r>
            <a:r>
              <a:rPr lang="ko-KR" altLang="en-US" dirty="0"/>
              <a:t>알고리즘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D3160-378E-4F89-B41F-C3D11D8BC924}"/>
              </a:ext>
            </a:extLst>
          </p:cNvPr>
          <p:cNvSpPr/>
          <p:nvPr/>
        </p:nvSpPr>
        <p:spPr>
          <a:xfrm>
            <a:off x="1929907" y="18463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D134E-A99F-4F79-9EF2-2AB63507CB71}"/>
              </a:ext>
            </a:extLst>
          </p:cNvPr>
          <p:cNvSpPr/>
          <p:nvPr/>
        </p:nvSpPr>
        <p:spPr>
          <a:xfrm>
            <a:off x="1929906" y="2846481"/>
            <a:ext cx="2326495" cy="878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B9FBD5-F3E5-4693-AF86-4EE896A2F1AC}"/>
              </a:ext>
            </a:extLst>
          </p:cNvPr>
          <p:cNvSpPr/>
          <p:nvPr/>
        </p:nvSpPr>
        <p:spPr>
          <a:xfrm>
            <a:off x="1929908" y="4414168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상세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06304B-58BB-44DB-9AF2-0C9CF59581B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093154" y="3725332"/>
            <a:ext cx="2" cy="6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4AD011-EF48-4DBA-AA93-744BFD28D085}"/>
              </a:ext>
            </a:extLst>
          </p:cNvPr>
          <p:cNvSpPr txBox="1"/>
          <p:nvPr/>
        </p:nvSpPr>
        <p:spPr>
          <a:xfrm>
            <a:off x="1921662" y="1145050"/>
            <a:ext cx="273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어플리케이션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EC9E8-4879-4F57-90BA-037BBCDC19D1}"/>
              </a:ext>
            </a:extLst>
          </p:cNvPr>
          <p:cNvSpPr txBox="1"/>
          <p:nvPr/>
        </p:nvSpPr>
        <p:spPr>
          <a:xfrm>
            <a:off x="6999111" y="1161211"/>
            <a:ext cx="354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373F1-5919-4AA3-9C3C-C733E8710E81}"/>
              </a:ext>
            </a:extLst>
          </p:cNvPr>
          <p:cNvSpPr/>
          <p:nvPr/>
        </p:nvSpPr>
        <p:spPr>
          <a:xfrm>
            <a:off x="6851375" y="18463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주문 접수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32101-A0D4-40AA-BF11-90E5754C10A7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256402" y="2153885"/>
            <a:ext cx="2594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B5C91D4-793C-4464-992A-3AE463638ECA}"/>
              </a:ext>
            </a:extLst>
          </p:cNvPr>
          <p:cNvSpPr/>
          <p:nvPr/>
        </p:nvSpPr>
        <p:spPr>
          <a:xfrm>
            <a:off x="6851374" y="284648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접수 알림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예상 제조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E57703A-E52B-4AE0-9D25-C330941CB6C6}"/>
              </a:ext>
            </a:extLst>
          </p:cNvPr>
          <p:cNvCxnSpPr>
            <a:cxnSpLocks/>
          </p:cNvCxnSpPr>
          <p:nvPr/>
        </p:nvCxnSpPr>
        <p:spPr>
          <a:xfrm flipH="1">
            <a:off x="4256389" y="3059031"/>
            <a:ext cx="259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F4D96A-6028-49AC-B24E-B1F5750A66B3}"/>
              </a:ext>
            </a:extLst>
          </p:cNvPr>
          <p:cNvCxnSpPr>
            <a:stCxn id="9" idx="2"/>
            <a:endCxn id="85" idx="0"/>
          </p:cNvCxnSpPr>
          <p:nvPr/>
        </p:nvCxnSpPr>
        <p:spPr>
          <a:xfrm flipH="1">
            <a:off x="8014622" y="2461399"/>
            <a:ext cx="1" cy="38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B0E387-A486-4623-982D-3C788C348BB2}"/>
              </a:ext>
            </a:extLst>
          </p:cNvPr>
          <p:cNvSpPr/>
          <p:nvPr/>
        </p:nvSpPr>
        <p:spPr>
          <a:xfrm>
            <a:off x="6851373" y="3846591"/>
            <a:ext cx="2326495" cy="668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완료 </a:t>
            </a:r>
            <a:r>
              <a:rPr lang="en-US" altLang="ko-KR" dirty="0"/>
              <a:t>/ </a:t>
            </a:r>
            <a:r>
              <a:rPr lang="ko-KR" altLang="en-US" dirty="0"/>
              <a:t>메시지 발송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D73ADE-7818-4850-AF29-A1AA135546DB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8014621" y="3461510"/>
            <a:ext cx="1" cy="38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9BADF9F-AB07-4A52-B74C-514486B442EF}"/>
              </a:ext>
            </a:extLst>
          </p:cNvPr>
          <p:cNvCxnSpPr>
            <a:stCxn id="93" idx="1"/>
          </p:cNvCxnSpPr>
          <p:nvPr/>
        </p:nvCxnSpPr>
        <p:spPr>
          <a:xfrm rot="10800000">
            <a:off x="4256389" y="3461510"/>
            <a:ext cx="2594985" cy="719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28ECFD2-4C6D-4E64-B236-BBEF88A2EE8F}"/>
              </a:ext>
            </a:extLst>
          </p:cNvPr>
          <p:cNvCxnSpPr>
            <a:cxnSpLocks/>
            <a:stCxn id="93" idx="2"/>
            <a:endCxn id="108" idx="0"/>
          </p:cNvCxnSpPr>
          <p:nvPr/>
        </p:nvCxnSpPr>
        <p:spPr>
          <a:xfrm flipH="1">
            <a:off x="8003809" y="4515548"/>
            <a:ext cx="10812" cy="5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7ED193-4C8E-4F28-AB66-FDBE36B30A65}"/>
              </a:ext>
            </a:extLst>
          </p:cNvPr>
          <p:cNvSpPr/>
          <p:nvPr/>
        </p:nvSpPr>
        <p:spPr>
          <a:xfrm>
            <a:off x="6840561" y="5029196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수령 완료</a:t>
            </a:r>
          </a:p>
        </p:txBody>
      </p:sp>
    </p:spTree>
    <p:extLst>
      <p:ext uri="{BB962C8B-B14F-4D97-AF65-F5344CB8AC3E}">
        <p14:creationId xmlns:p14="http://schemas.microsoft.com/office/powerpoint/2010/main" val="68379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0341D-5540-4DB1-B14C-ED8D0C17C17C}"/>
              </a:ext>
            </a:extLst>
          </p:cNvPr>
          <p:cNvSpPr/>
          <p:nvPr/>
        </p:nvSpPr>
        <p:spPr>
          <a:xfrm>
            <a:off x="4932750" y="281397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21E89-573B-484F-A5FA-93A1DFB10020}"/>
              </a:ext>
            </a:extLst>
          </p:cNvPr>
          <p:cNvSpPr/>
          <p:nvPr/>
        </p:nvSpPr>
        <p:spPr>
          <a:xfrm>
            <a:off x="4932751" y="965769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B8DDC-7C3C-4E5B-B23F-61B47D14D833}"/>
              </a:ext>
            </a:extLst>
          </p:cNvPr>
          <p:cNvSpPr/>
          <p:nvPr/>
        </p:nvSpPr>
        <p:spPr>
          <a:xfrm>
            <a:off x="4932751" y="4727499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전화번호입력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C7474-9120-4201-9416-041D5D83BAFA}"/>
              </a:ext>
            </a:extLst>
          </p:cNvPr>
          <p:cNvSpPr txBox="1"/>
          <p:nvPr/>
        </p:nvSpPr>
        <p:spPr>
          <a:xfrm>
            <a:off x="7806519" y="2924087"/>
            <a:ext cx="3875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입력창에 </a:t>
            </a:r>
            <a:r>
              <a:rPr lang="ko-KR" altLang="en-US" dirty="0" err="1"/>
              <a:t>로그인시</a:t>
            </a:r>
            <a:r>
              <a:rPr lang="ko-KR" altLang="en-US" dirty="0"/>
              <a:t> 개인정보수집동의로 본다는 안내문구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개인정보는 오로지 전화번호만 </a:t>
            </a:r>
            <a:endParaRPr lang="en-US" altLang="ko-KR" dirty="0"/>
          </a:p>
          <a:p>
            <a:r>
              <a:rPr lang="ko-KR" altLang="en-US" dirty="0"/>
              <a:t>만약 포인트 오사용 및 도용 시 실무 영역에서 처리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6B074-B2F8-469D-A2F7-5516AF12E7BA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6095998" y="1580797"/>
            <a:ext cx="1" cy="12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65ABFC-BEA7-4347-AE56-F2E451637796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5998" y="3429000"/>
            <a:ext cx="1" cy="12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9198D08-3E27-40A4-9BF4-412243F822E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4932751" y="1273283"/>
            <a:ext cx="12700" cy="37617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302754-A621-43F7-9DA8-CF53930862CE}"/>
              </a:ext>
            </a:extLst>
          </p:cNvPr>
          <p:cNvGrpSpPr/>
          <p:nvPr/>
        </p:nvGrpSpPr>
        <p:grpSpPr>
          <a:xfrm>
            <a:off x="-714939" y="1273878"/>
            <a:ext cx="6294084" cy="5299487"/>
            <a:chOff x="-231982" y="757517"/>
            <a:chExt cx="8212936" cy="6274523"/>
          </a:xfrm>
        </p:grpSpPr>
        <p:pic>
          <p:nvPicPr>
            <p:cNvPr id="15" name="그래픽 14" descr="스마트폰">
              <a:extLst>
                <a:ext uri="{FF2B5EF4-FFF2-40B4-BE49-F238E27FC236}">
                  <a16:creationId xmlns:a16="http://schemas.microsoft.com/office/drawing/2014/main" id="{515E4943-CB57-494B-BE21-D7FBD0EF5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35D914C-CE37-4F46-A498-915E8C243496}"/>
                </a:ext>
              </a:extLst>
            </p:cNvPr>
            <p:cNvGrpSpPr/>
            <p:nvPr/>
          </p:nvGrpSpPr>
          <p:grpSpPr>
            <a:xfrm>
              <a:off x="2334669" y="1769631"/>
              <a:ext cx="3072710" cy="4330852"/>
              <a:chOff x="2334669" y="1769631"/>
              <a:chExt cx="3072710" cy="433085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C8C6E1F-BA86-4083-956B-16A35DA2CBFB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10" cy="42304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EDA6B53-13F2-44AA-80E2-DA77B7B54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21902C0-34FC-45ED-BE72-2C17720B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3219A95-61D1-49C5-9CEA-A9BF9C2BA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83966AA-EFD1-41A6-B70E-EB6368956164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4BC2510-0D64-45EE-80C7-C6098CF7E622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5CAF111E-AA99-4191-8ED6-282C53A3A718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CA70B578-6011-4BC9-B613-7C591C8F9A9A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D4B288-F034-4EC0-A80A-3F7E15B10B28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E46E03C-04C8-439C-A3A2-D8A68A0ACCF3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8DC3F2-EC35-4EBA-8769-0C041D55EAF0}"/>
                  </a:ext>
                </a:extLst>
              </p:cNvPr>
              <p:cNvSpPr txBox="1"/>
              <p:nvPr/>
            </p:nvSpPr>
            <p:spPr>
              <a:xfrm>
                <a:off x="2948651" y="4277738"/>
                <a:ext cx="1798459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주문하기</a:t>
                </a:r>
                <a:r>
                  <a:rPr lang="en-US" altLang="ko-KR" sz="1050" dirty="0"/>
                  <a:t>(Order)</a:t>
                </a:r>
                <a:endParaRPr lang="ko-KR" altLang="en-US" sz="1050" dirty="0"/>
              </a:p>
            </p:txBody>
          </p:sp>
          <p:pic>
            <p:nvPicPr>
              <p:cNvPr id="28" name="그래픽 27" descr="벨소리">
                <a:extLst>
                  <a:ext uri="{FF2B5EF4-FFF2-40B4-BE49-F238E27FC236}">
                    <a16:creationId xmlns:a16="http://schemas.microsoft.com/office/drawing/2014/main" id="{59660520-6D71-4AB2-A531-4A1260C3B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3E2EDA-4F02-48A1-B8AA-7C922A65594F}"/>
                  </a:ext>
                </a:extLst>
              </p:cNvPr>
              <p:cNvSpPr txBox="1"/>
              <p:nvPr/>
            </p:nvSpPr>
            <p:spPr>
              <a:xfrm>
                <a:off x="4187151" y="5364937"/>
                <a:ext cx="1119916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이벤트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6EA661-BC7E-4E3E-B461-E1BBC2EDF59C}"/>
                  </a:ext>
                </a:extLst>
              </p:cNvPr>
              <p:cNvSpPr txBox="1"/>
              <p:nvPr/>
            </p:nvSpPr>
            <p:spPr>
              <a:xfrm>
                <a:off x="2510290" y="5364937"/>
                <a:ext cx="1559491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주문 확인</a:t>
                </a: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0E72960-6980-4C84-91FE-344A68D2D7F0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FE5680D-72BE-41B2-8131-78EEAF699842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9007CBD-A036-49CD-A49E-6568FA114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3F89765-0315-4E00-B359-9109D646D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9E297B6F-6575-416D-9401-0FDF39223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4CFC9E75-DB1E-4EF7-A66A-EE7434F87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2C7C2FB-ADF4-4113-90C3-D028BA3C8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B7CCA5C-2545-4EC6-B65C-EC1E1CDA3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B56DDF40-C0A0-4EA5-84FE-43808AEFB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5F0B29B1-A11C-4297-B782-1D7A190CD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FF73E77-BD94-4B24-9108-5CD64BB0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7891F26-29AC-4622-9C78-AB0207F53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55AD864E-E555-4EB3-B587-5111A0516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B3AE1B8-0F31-48FF-9113-5498ADA77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A6EB0857-C81E-4248-93D0-D48FE185F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0D0E8C27-4C57-4371-89FA-83EAC6D5B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4854BBE-F373-4DC3-B45F-D4375D19D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7B9C0599-117B-4E73-B5C4-1C2ABB115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1EE9F39-3B34-4695-AE77-9F65904C1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3E3A143-8F2B-48CE-8D02-DC280A38C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2BE37E39-F184-41A0-8F32-DA864F6F5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80EE4CC-1F44-4EF5-A472-8EB9AB21F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6AF3A08-FF6C-444F-A0D9-9EF70A60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37EC1952-F428-4D86-968D-CB2CE0F22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DFA2984-EC79-4DC5-9AC6-347D8DBA4DD1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69" name="그래픽 68" descr="낙엽수">
                  <a:extLst>
                    <a:ext uri="{FF2B5EF4-FFF2-40B4-BE49-F238E27FC236}">
                      <a16:creationId xmlns:a16="http://schemas.microsoft.com/office/drawing/2014/main" id="{532EBA67-2D56-4619-8728-6418C064B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D14295-0F72-446C-89AD-5A43E3B4C14E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0555C5-D050-4447-9841-0B8730C9DAB2}"/>
              </a:ext>
            </a:extLst>
          </p:cNvPr>
          <p:cNvGrpSpPr/>
          <p:nvPr/>
        </p:nvGrpSpPr>
        <p:grpSpPr>
          <a:xfrm>
            <a:off x="6207938" y="1839916"/>
            <a:ext cx="3169378" cy="3996071"/>
            <a:chOff x="6207938" y="1839916"/>
            <a:chExt cx="3169378" cy="3996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0C0925-A60C-47BD-9B26-74F025976CCE}"/>
                </a:ext>
              </a:extLst>
            </p:cNvPr>
            <p:cNvSpPr/>
            <p:nvPr/>
          </p:nvSpPr>
          <p:spPr>
            <a:xfrm>
              <a:off x="6207938" y="1839916"/>
              <a:ext cx="3169378" cy="39960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0AAE30A-F95C-4BD1-B071-F70D311D2F8A}"/>
                </a:ext>
              </a:extLst>
            </p:cNvPr>
            <p:cNvSpPr/>
            <p:nvPr/>
          </p:nvSpPr>
          <p:spPr>
            <a:xfrm>
              <a:off x="6796627" y="4544054"/>
              <a:ext cx="2055568" cy="48912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Sign - up</a:t>
              </a:r>
              <a:endParaRPr lang="ko-KR" altLang="en-US" sz="105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6558FC-579C-46EC-9EC9-D02DA3CF71A4}"/>
                </a:ext>
              </a:extLst>
            </p:cNvPr>
            <p:cNvSpPr/>
            <p:nvPr/>
          </p:nvSpPr>
          <p:spPr>
            <a:xfrm>
              <a:off x="6207938" y="1839916"/>
              <a:ext cx="3169378" cy="352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벨소리">
              <a:extLst>
                <a:ext uri="{FF2B5EF4-FFF2-40B4-BE49-F238E27FC236}">
                  <a16:creationId xmlns:a16="http://schemas.microsoft.com/office/drawing/2014/main" id="{D5DCB38C-F77B-4829-AEB9-0F84BB0E1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07435" y="1859255"/>
              <a:ext cx="311346" cy="34313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41F5FF-7E74-4634-B886-C5F84082D80D}"/>
                </a:ext>
              </a:extLst>
            </p:cNvPr>
            <p:cNvSpPr/>
            <p:nvPr/>
          </p:nvSpPr>
          <p:spPr>
            <a:xfrm rot="10800000" flipV="1">
              <a:off x="7511127" y="2011162"/>
              <a:ext cx="626571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i="1" dirty="0" err="1">
                  <a:solidFill>
                    <a:schemeClr val="tx1"/>
                  </a:solidFill>
                  <a:latin typeface="a가로수" panose="02020600000000000000" pitchFamily="18" charset="-127"/>
                  <a:ea typeface="a가로수" panose="02020600000000000000" pitchFamily="18" charset="-127"/>
                </a:rPr>
                <a:t>C.StreeT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4B734-6E84-4087-9472-6830AA20E6D7}"/>
                </a:ext>
              </a:extLst>
            </p:cNvPr>
            <p:cNvSpPr txBox="1"/>
            <p:nvPr/>
          </p:nvSpPr>
          <p:spPr>
            <a:xfrm>
              <a:off x="7226290" y="2853894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Welcome!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5B0271D-E215-4223-8403-93289B965501}"/>
                </a:ext>
              </a:extLst>
            </p:cNvPr>
            <p:cNvSpPr/>
            <p:nvPr/>
          </p:nvSpPr>
          <p:spPr>
            <a:xfrm>
              <a:off x="6661656" y="3398115"/>
              <a:ext cx="2325511" cy="3431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010-0000-0000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2E18E9-9851-4B32-BF56-E98C14D0F067}"/>
                </a:ext>
              </a:extLst>
            </p:cNvPr>
            <p:cNvSpPr txBox="1"/>
            <p:nvPr/>
          </p:nvSpPr>
          <p:spPr>
            <a:xfrm>
              <a:off x="6841783" y="3837951"/>
              <a:ext cx="201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Sign-up</a:t>
              </a:r>
              <a:r>
                <a:rPr lang="ko-KR" altLang="en-US" sz="900" dirty="0"/>
                <a:t>을 누르시면 개인정보수집에 동의하는 걸로 간주합니다</a:t>
              </a:r>
              <a:endParaRPr lang="en-US" altLang="ko-KR" sz="800" dirty="0"/>
            </a:p>
          </p:txBody>
        </p:sp>
      </p:grp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D9CD020-CFAD-49D7-B453-BE1AD5BCC75A}"/>
              </a:ext>
            </a:extLst>
          </p:cNvPr>
          <p:cNvCxnSpPr>
            <a:stCxn id="33" idx="7"/>
            <a:endCxn id="7" idx="1"/>
          </p:cNvCxnSpPr>
          <p:nvPr/>
        </p:nvCxnSpPr>
        <p:spPr>
          <a:xfrm rot="16200000" flipH="1">
            <a:off x="4072892" y="1702907"/>
            <a:ext cx="808840" cy="3461251"/>
          </a:xfrm>
          <a:prstGeom prst="curvedConnector4">
            <a:avLst>
              <a:gd name="adj1" fmla="val -28263"/>
              <a:gd name="adj2" fmla="val 51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D8F672A-7D2D-4F24-BD53-996169E7A65B}"/>
              </a:ext>
            </a:extLst>
          </p:cNvPr>
          <p:cNvSpPr/>
          <p:nvPr/>
        </p:nvSpPr>
        <p:spPr>
          <a:xfrm>
            <a:off x="7226290" y="4500986"/>
            <a:ext cx="1263083" cy="664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77F1519-349A-42BC-BE4C-4AAD4518FEA0}"/>
              </a:ext>
            </a:extLst>
          </p:cNvPr>
          <p:cNvCxnSpPr>
            <a:stCxn id="14" idx="3"/>
          </p:cNvCxnSpPr>
          <p:nvPr/>
        </p:nvCxnSpPr>
        <p:spPr>
          <a:xfrm rot="5400000" flipH="1">
            <a:off x="5167524" y="2824294"/>
            <a:ext cx="683069" cy="3804411"/>
          </a:xfrm>
          <a:prstGeom prst="curvedConnector4">
            <a:avLst>
              <a:gd name="adj1" fmla="val -33467"/>
              <a:gd name="adj2" fmla="val 69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브랜딩 </a:t>
            </a:r>
            <a:r>
              <a:rPr lang="en-US" altLang="ko-KR" dirty="0"/>
              <a:t>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E0A2A-2B15-4FBB-9D18-0ABCDF5F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16" y="2951653"/>
            <a:ext cx="3270867" cy="2472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A64208-95DC-4B7E-A2B6-A9D86DC5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24311" r="14684" b="26529"/>
          <a:stretch/>
        </p:blipFill>
        <p:spPr>
          <a:xfrm>
            <a:off x="6655077" y="2951653"/>
            <a:ext cx="4409687" cy="2327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44928-BF87-4981-AFB6-F8BB26234D4F}"/>
              </a:ext>
            </a:extLst>
          </p:cNvPr>
          <p:cNvSpPr txBox="1"/>
          <p:nvPr/>
        </p:nvSpPr>
        <p:spPr>
          <a:xfrm>
            <a:off x="5018198" y="1459282"/>
            <a:ext cx="273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 </a:t>
            </a:r>
            <a:r>
              <a:rPr lang="en-US" altLang="ko-KR" sz="2800" dirty="0"/>
              <a:t>(Logo)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5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브랜딩 </a:t>
            </a:r>
            <a:r>
              <a:rPr lang="en-US" altLang="ko-KR" dirty="0"/>
              <a:t>PT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44928-BF87-4981-AFB6-F8BB26234D4F}"/>
              </a:ext>
            </a:extLst>
          </p:cNvPr>
          <p:cNvSpPr txBox="1"/>
          <p:nvPr/>
        </p:nvSpPr>
        <p:spPr>
          <a:xfrm>
            <a:off x="4560998" y="1390009"/>
            <a:ext cx="36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인테리어 </a:t>
            </a:r>
            <a:r>
              <a:rPr lang="en-US" altLang="ko-KR" sz="2800" dirty="0"/>
              <a:t>(interior)</a:t>
            </a:r>
            <a:endParaRPr lang="ko-KR" altLang="en-US" sz="2800" dirty="0"/>
          </a:p>
        </p:txBody>
      </p:sp>
      <p:pic>
        <p:nvPicPr>
          <p:cNvPr id="4" name="그림 3" descr="실내, 파란색, 방, 테이블이(가) 표시된 사진&#10;&#10;자동 생성된 설명">
            <a:extLst>
              <a:ext uri="{FF2B5EF4-FFF2-40B4-BE49-F238E27FC236}">
                <a16:creationId xmlns:a16="http://schemas.microsoft.com/office/drawing/2014/main" id="{B629ECC4-BCB3-4196-A29F-1E762632A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52" y="2284688"/>
            <a:ext cx="5051496" cy="39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모니터, 전화, 시계이(가) 표시된 사진&#10;&#10;자동 생성된 설명">
            <a:extLst>
              <a:ext uri="{FF2B5EF4-FFF2-40B4-BE49-F238E27FC236}">
                <a16:creationId xmlns:a16="http://schemas.microsoft.com/office/drawing/2014/main" id="{C0CE73C5-0189-497B-B787-1D19C31B6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2" y="1029719"/>
            <a:ext cx="3487169" cy="563369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r>
              <a:rPr lang="ko-KR" altLang="en-US" dirty="0"/>
              <a:t> </a:t>
            </a:r>
            <a:r>
              <a:rPr lang="en-US" altLang="ko-KR" dirty="0"/>
              <a:t>UI/UX reference</a:t>
            </a:r>
            <a:endParaRPr lang="ko-KR" altLang="en-US" dirty="0"/>
          </a:p>
        </p:txBody>
      </p:sp>
      <p:pic>
        <p:nvPicPr>
          <p:cNvPr id="3" name="그림 2" descr="모니터, 전화, 시계이(가) 표시된 사진&#10;&#10;자동 생성된 설명">
            <a:extLst>
              <a:ext uri="{FF2B5EF4-FFF2-40B4-BE49-F238E27FC236}">
                <a16:creationId xmlns:a16="http://schemas.microsoft.com/office/drawing/2014/main" id="{73B8F84C-B035-4C8C-B7ED-CDEC6158B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44" y="1147482"/>
            <a:ext cx="3487169" cy="563369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93FEF41-32F9-4D56-B2ED-E6296DCC7A80}"/>
              </a:ext>
            </a:extLst>
          </p:cNvPr>
          <p:cNvSpPr/>
          <p:nvPr/>
        </p:nvSpPr>
        <p:spPr>
          <a:xfrm>
            <a:off x="7711150" y="2267716"/>
            <a:ext cx="1797627" cy="129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010-****-0000</a:t>
            </a:r>
            <a:r>
              <a:rPr lang="ko-KR" altLang="en-US" sz="1200" dirty="0"/>
              <a:t> </a:t>
            </a:r>
            <a:r>
              <a:rPr lang="en-US" altLang="ko-KR" sz="1200" dirty="0"/>
              <a:t>$ Point 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11BE6E-AEB8-4A05-894C-22BD523A50AE}"/>
              </a:ext>
            </a:extLst>
          </p:cNvPr>
          <p:cNvSpPr/>
          <p:nvPr/>
        </p:nvSpPr>
        <p:spPr>
          <a:xfrm>
            <a:off x="7606070" y="5537335"/>
            <a:ext cx="2007786" cy="31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 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214AE6-E888-41C4-B795-DF55CD716C35}"/>
              </a:ext>
            </a:extLst>
          </p:cNvPr>
          <p:cNvSpPr/>
          <p:nvPr/>
        </p:nvSpPr>
        <p:spPr>
          <a:xfrm>
            <a:off x="7606070" y="3964331"/>
            <a:ext cx="2007787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주문하기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E4F3CA9-9012-4CA8-B0C9-8257A47A2FDB}"/>
              </a:ext>
            </a:extLst>
          </p:cNvPr>
          <p:cNvSpPr/>
          <p:nvPr/>
        </p:nvSpPr>
        <p:spPr>
          <a:xfrm>
            <a:off x="5361709" y="3964331"/>
            <a:ext cx="1028700" cy="150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0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B60A3-278A-4E04-A622-AA23D5372EDD}"/>
              </a:ext>
            </a:extLst>
          </p:cNvPr>
          <p:cNvSpPr txBox="1"/>
          <p:nvPr/>
        </p:nvSpPr>
        <p:spPr>
          <a:xfrm>
            <a:off x="1738489" y="2970157"/>
            <a:ext cx="7405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Whitney"/>
              </a:rPr>
              <a:t>왼쪽에서 오른쪽으로 </a:t>
            </a:r>
            <a:r>
              <a:rPr lang="ko-KR" altLang="en-US" b="0" i="0" dirty="0" err="1">
                <a:effectLst/>
                <a:latin typeface="Whitney"/>
              </a:rPr>
              <a:t>스와이프해서</a:t>
            </a:r>
            <a:r>
              <a:rPr lang="ko-KR" altLang="en-US" b="0" i="0" dirty="0">
                <a:effectLst/>
                <a:latin typeface="Whitney"/>
              </a:rPr>
              <a:t> 햄버거바를 열게 한다</a:t>
            </a:r>
            <a:r>
              <a:rPr lang="en-US" altLang="ko-KR" b="0" i="0" dirty="0">
                <a:effectLst/>
                <a:latin typeface="Whitney"/>
              </a:rPr>
              <a:t>. </a:t>
            </a:r>
          </a:p>
          <a:p>
            <a:endParaRPr lang="en-US" altLang="ko-KR" b="0" i="0" dirty="0">
              <a:effectLst/>
              <a:latin typeface="Whitney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Whitney"/>
              </a:rPr>
              <a:t>햄버거바 내용을 </a:t>
            </a:r>
            <a:r>
              <a:rPr lang="en-US" altLang="ko-KR" b="0" i="0" dirty="0">
                <a:effectLst/>
                <a:latin typeface="Whitney"/>
              </a:rPr>
              <a:t>5</a:t>
            </a:r>
            <a:r>
              <a:rPr lang="ko-KR" altLang="en-US" b="0" i="0" dirty="0">
                <a:effectLst/>
                <a:latin typeface="Whitney"/>
              </a:rPr>
              <a:t>개로 줄여서 아래쪽에 네비게이션 바를 만든다</a:t>
            </a:r>
            <a:r>
              <a:rPr lang="en-US" altLang="ko-KR" b="0" i="0" dirty="0">
                <a:effectLst/>
                <a:latin typeface="Whitney"/>
              </a:rPr>
              <a:t>(ex. </a:t>
            </a:r>
            <a:r>
              <a:rPr lang="ko-KR" altLang="en-US" b="0" i="0" dirty="0">
                <a:effectLst/>
                <a:latin typeface="Whitney"/>
              </a:rPr>
              <a:t>인스타</a:t>
            </a:r>
            <a:r>
              <a:rPr lang="en-US" altLang="ko-KR" b="0" i="0" dirty="0">
                <a:effectLst/>
                <a:latin typeface="Whitney"/>
              </a:rPr>
              <a:t>, </a:t>
            </a:r>
            <a:r>
              <a:rPr lang="ko-KR" altLang="en-US" b="0" i="0" dirty="0">
                <a:effectLst/>
                <a:latin typeface="Whitney"/>
              </a:rPr>
              <a:t>유튜브</a:t>
            </a:r>
            <a:r>
              <a:rPr lang="en-US" altLang="ko-KR" b="0" i="0" dirty="0">
                <a:effectLst/>
                <a:latin typeface="Whitney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0249E-BA84-4D03-A399-9788856BCFC8}"/>
              </a:ext>
            </a:extLst>
          </p:cNvPr>
          <p:cNvSpPr txBox="1"/>
          <p:nvPr/>
        </p:nvSpPr>
        <p:spPr>
          <a:xfrm>
            <a:off x="2855088" y="3029922"/>
            <a:ext cx="648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커피 좋아하세요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예쁜 커피</a:t>
            </a:r>
            <a:r>
              <a:rPr lang="en-US" altLang="ko-KR" dirty="0"/>
              <a:t>, </a:t>
            </a:r>
            <a:r>
              <a:rPr lang="ko-KR" altLang="en-US" dirty="0"/>
              <a:t>맛있는 거리를 더하는</a:t>
            </a:r>
            <a:r>
              <a:rPr lang="en-US" altLang="ko-KR" dirty="0"/>
              <a:t> Coffee Street.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19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카페 창업자에겐 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자동연동으로 재고파악의 편의성을 제고해주고 러쉬 시간대에 </a:t>
            </a:r>
            <a:r>
              <a:rPr lang="ko-KR" altLang="en-US" dirty="0" err="1"/>
              <a:t>비대면</a:t>
            </a:r>
            <a:r>
              <a:rPr lang="ko-KR" altLang="en-US" dirty="0"/>
              <a:t> 주문으로 음료제조에 시간을 할애할 수 있게 도와줍니다</a:t>
            </a:r>
            <a:r>
              <a:rPr lang="en-US" altLang="ko-KR" dirty="0"/>
              <a:t>.</a:t>
            </a:r>
            <a:r>
              <a:rPr lang="ko-KR" altLang="en-US" dirty="0"/>
              <a:t>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카페 이용자는 방문 전 미리 주문을 하거나 앉은 자리에서 편하게 주문을 하고 음료를 받을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원하는 메뉴의 재고를 어플로 확인할 수 있어서 헛걸음을 줄일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연결선: 구부러짐 287">
            <a:extLst>
              <a:ext uri="{FF2B5EF4-FFF2-40B4-BE49-F238E27FC236}">
                <a16:creationId xmlns:a16="http://schemas.microsoft.com/office/drawing/2014/main" id="{A8519004-9074-4F26-995A-B7E4EF95DD02}"/>
              </a:ext>
            </a:extLst>
          </p:cNvPr>
          <p:cNvCxnSpPr>
            <a:cxnSpLocks/>
            <a:stCxn id="280" idx="1"/>
            <a:endCxn id="7" idx="1"/>
          </p:cNvCxnSpPr>
          <p:nvPr/>
        </p:nvCxnSpPr>
        <p:spPr>
          <a:xfrm rot="10800000" flipH="1">
            <a:off x="3756319" y="2226718"/>
            <a:ext cx="57406" cy="4113466"/>
          </a:xfrm>
          <a:prstGeom prst="curvedConnector3">
            <a:avLst>
              <a:gd name="adj1" fmla="val -142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F49774-3931-41D1-BD6D-C6E43D42E152}"/>
              </a:ext>
            </a:extLst>
          </p:cNvPr>
          <p:cNvSpPr/>
          <p:nvPr/>
        </p:nvSpPr>
        <p:spPr>
          <a:xfrm>
            <a:off x="5011838" y="532435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B7087-91DD-429A-87F5-F0E66AAAD62E}"/>
              </a:ext>
            </a:extLst>
          </p:cNvPr>
          <p:cNvSpPr/>
          <p:nvPr/>
        </p:nvSpPr>
        <p:spPr>
          <a:xfrm>
            <a:off x="331681" y="2071535"/>
            <a:ext cx="624068" cy="347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14FC9-809A-49C7-9F4A-FD5E58BA4A74}"/>
              </a:ext>
            </a:extLst>
          </p:cNvPr>
          <p:cNvSpPr txBox="1"/>
          <p:nvPr/>
        </p:nvSpPr>
        <p:spPr>
          <a:xfrm>
            <a:off x="10204360" y="1767348"/>
            <a:ext cx="42826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/>
              <a:t>...</a:t>
            </a:r>
            <a:endParaRPr lang="ko-KR" altLang="en-US" sz="3000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51FE4599-6ACC-4F64-BBA5-9B2BAAD1897F}"/>
              </a:ext>
            </a:extLst>
          </p:cNvPr>
          <p:cNvSpPr/>
          <p:nvPr/>
        </p:nvSpPr>
        <p:spPr>
          <a:xfrm>
            <a:off x="11015890" y="1767348"/>
            <a:ext cx="750738" cy="73270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C760DA4-AE70-4E6D-B6C9-EAC409E7EBA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4163816" y="839948"/>
            <a:ext cx="848022" cy="309239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1150745-41B2-4A77-8F88-5A1597E35464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2947365" y="-1156186"/>
            <a:ext cx="924072" cy="5531371"/>
          </a:xfrm>
          <a:prstGeom prst="bentConnector3">
            <a:avLst>
              <a:gd name="adj1" fmla="val 60995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A0C819E-4E2A-4323-8FA4-4B5309EC5F8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904050" y="-188965"/>
            <a:ext cx="934608" cy="3607464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7B1C5A-97A7-4A67-A6A8-11FE0188E28F}"/>
              </a:ext>
            </a:extLst>
          </p:cNvPr>
          <p:cNvSpPr/>
          <p:nvPr/>
        </p:nvSpPr>
        <p:spPr>
          <a:xfrm>
            <a:off x="3813725" y="2066047"/>
            <a:ext cx="2179376" cy="32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주문하기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761E8DC-D7C8-4D63-BFB5-F2641F99705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079958" y="970919"/>
            <a:ext cx="918584" cy="1271673"/>
          </a:xfrm>
          <a:prstGeom prst="bentConnector3">
            <a:avLst>
              <a:gd name="adj1" fmla="val 7580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BCB9C-3C8D-464D-B484-7C09BB4D3552}"/>
              </a:ext>
            </a:extLst>
          </p:cNvPr>
          <p:cNvSpPr/>
          <p:nvPr/>
        </p:nvSpPr>
        <p:spPr>
          <a:xfrm>
            <a:off x="6250501" y="2066272"/>
            <a:ext cx="1005068" cy="334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주문확인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1B57DEA-08DB-49C6-A3A8-CBAF5F1CF75A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6004656" y="1317892"/>
            <a:ext cx="918809" cy="577949"/>
          </a:xfrm>
          <a:prstGeom prst="bentConnector3">
            <a:avLst>
              <a:gd name="adj1" fmla="val 8440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704080-D8AD-4361-9CF2-E946A7D59EB9}"/>
              </a:ext>
            </a:extLst>
          </p:cNvPr>
          <p:cNvSpPr/>
          <p:nvPr/>
        </p:nvSpPr>
        <p:spPr>
          <a:xfrm>
            <a:off x="8823012" y="2069369"/>
            <a:ext cx="1005068" cy="333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이벤트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DD89D60-D0B3-4D61-A251-9B94E286F203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7289363" y="33186"/>
            <a:ext cx="921906" cy="3150460"/>
          </a:xfrm>
          <a:prstGeom prst="bentConnector3">
            <a:avLst>
              <a:gd name="adj1" fmla="val 4142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3F019343-D172-4593-829C-92E8BBE8BF59}"/>
              </a:ext>
            </a:extLst>
          </p:cNvPr>
          <p:cNvGrpSpPr/>
          <p:nvPr/>
        </p:nvGrpSpPr>
        <p:grpSpPr>
          <a:xfrm>
            <a:off x="3905936" y="1149188"/>
            <a:ext cx="515759" cy="381884"/>
            <a:chOff x="466473" y="1716093"/>
            <a:chExt cx="515759" cy="38188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AA3AFCC-16F6-4F8D-83CD-9045EBB3CF88}"/>
                </a:ext>
              </a:extLst>
            </p:cNvPr>
            <p:cNvSpPr/>
            <p:nvPr/>
          </p:nvSpPr>
          <p:spPr>
            <a:xfrm>
              <a:off x="466473" y="1716093"/>
              <a:ext cx="515759" cy="3818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E79DAEC-973F-4DD9-B459-501AD4E07F69}"/>
                </a:ext>
              </a:extLst>
            </p:cNvPr>
            <p:cNvGrpSpPr/>
            <p:nvPr/>
          </p:nvGrpSpPr>
          <p:grpSpPr>
            <a:xfrm>
              <a:off x="653967" y="1849549"/>
              <a:ext cx="140770" cy="132080"/>
              <a:chOff x="9265920" y="2011680"/>
              <a:chExt cx="640080" cy="30480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F16681F-41CD-4B33-903A-3CC4E3E9AB86}"/>
                  </a:ext>
                </a:extLst>
              </p:cNvPr>
              <p:cNvCxnSpPr/>
              <p:nvPr/>
            </p:nvCxnSpPr>
            <p:spPr>
              <a:xfrm>
                <a:off x="9277234" y="2011680"/>
                <a:ext cx="58189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ACF65FD-58E3-4FA9-835C-1BF10066818F}"/>
                  </a:ext>
                </a:extLst>
              </p:cNvPr>
              <p:cNvCxnSpPr/>
              <p:nvPr/>
            </p:nvCxnSpPr>
            <p:spPr>
              <a:xfrm>
                <a:off x="9268125" y="2159001"/>
                <a:ext cx="5289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941F0F2-61F1-4628-9F5F-936FF1CB359A}"/>
                  </a:ext>
                </a:extLst>
              </p:cNvPr>
              <p:cNvCxnSpPr/>
              <p:nvPr/>
            </p:nvCxnSpPr>
            <p:spPr>
              <a:xfrm>
                <a:off x="9265920" y="23164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089732E-02D3-496F-B409-5FB6125D5C03}"/>
              </a:ext>
            </a:extLst>
          </p:cNvPr>
          <p:cNvSpPr/>
          <p:nvPr/>
        </p:nvSpPr>
        <p:spPr>
          <a:xfrm>
            <a:off x="228397" y="2955314"/>
            <a:ext cx="830635" cy="315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 목록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84C2BA-CFFA-415F-96A9-F16EF7DDEEDB}"/>
              </a:ext>
            </a:extLst>
          </p:cNvPr>
          <p:cNvSpPr/>
          <p:nvPr/>
        </p:nvSpPr>
        <p:spPr>
          <a:xfrm>
            <a:off x="228397" y="3764843"/>
            <a:ext cx="830635" cy="347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 상세</a:t>
            </a:r>
          </a:p>
        </p:txBody>
      </p: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EE3034BA-6B24-4D28-B2AF-A92207B93489}"/>
              </a:ext>
            </a:extLst>
          </p:cNvPr>
          <p:cNvCxnSpPr>
            <a:stCxn id="97" idx="3"/>
            <a:endCxn id="95" idx="3"/>
          </p:cNvCxnSpPr>
          <p:nvPr/>
        </p:nvCxnSpPr>
        <p:spPr>
          <a:xfrm flipV="1">
            <a:off x="1059032" y="3113117"/>
            <a:ext cx="12700" cy="825310"/>
          </a:xfrm>
          <a:prstGeom prst="curved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F20E2C24-CE5C-4376-99B1-A64EE1EDD52C}"/>
              </a:ext>
            </a:extLst>
          </p:cNvPr>
          <p:cNvCxnSpPr>
            <a:cxnSpLocks/>
            <a:stCxn id="4" idx="2"/>
            <a:endCxn id="95" idx="0"/>
          </p:cNvCxnSpPr>
          <p:nvPr/>
        </p:nvCxnSpPr>
        <p:spPr>
          <a:xfrm>
            <a:off x="643715" y="2418702"/>
            <a:ext cx="0" cy="53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C2B2F64-A70F-4BD8-9CD5-B7D71385EE7A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643715" y="3270920"/>
            <a:ext cx="0" cy="49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B5C6C7F6-7AD5-4DE9-B72D-34904CEED2D5}"/>
              </a:ext>
            </a:extLst>
          </p:cNvPr>
          <p:cNvCxnSpPr>
            <a:stCxn id="95" idx="3"/>
            <a:endCxn id="4" idx="3"/>
          </p:cNvCxnSpPr>
          <p:nvPr/>
        </p:nvCxnSpPr>
        <p:spPr>
          <a:xfrm flipH="1" flipV="1">
            <a:off x="955749" y="2245119"/>
            <a:ext cx="103283" cy="867998"/>
          </a:xfrm>
          <a:prstGeom prst="curvedConnector3">
            <a:avLst>
              <a:gd name="adj1" fmla="val -221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FD2FB53-01D2-4E6F-82C7-084D5142B802}"/>
              </a:ext>
            </a:extLst>
          </p:cNvPr>
          <p:cNvSpPr/>
          <p:nvPr/>
        </p:nvSpPr>
        <p:spPr>
          <a:xfrm>
            <a:off x="2894698" y="2731233"/>
            <a:ext cx="755123" cy="38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178" name="다이아몬드 177">
            <a:extLst>
              <a:ext uri="{FF2B5EF4-FFF2-40B4-BE49-F238E27FC236}">
                <a16:creationId xmlns:a16="http://schemas.microsoft.com/office/drawing/2014/main" id="{9A5CDB20-1CD5-4A0B-9CB3-0D36F7BC9069}"/>
              </a:ext>
            </a:extLst>
          </p:cNvPr>
          <p:cNvSpPr/>
          <p:nvPr/>
        </p:nvSpPr>
        <p:spPr>
          <a:xfrm>
            <a:off x="1326573" y="3301255"/>
            <a:ext cx="1110080" cy="500447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 PW </a:t>
            </a:r>
            <a:r>
              <a:rPr lang="ko-KR" altLang="en-US" sz="1000" dirty="0"/>
              <a:t>입력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2166B6AD-065D-4990-9FB5-F7D30E1DB312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3272260" y="2392747"/>
            <a:ext cx="0" cy="33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0D1FCB7-2799-40F3-8E92-581CDBBC4B8A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1881613" y="2407780"/>
            <a:ext cx="4" cy="8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9570F6-E099-4754-847D-20840ACB1EA9}"/>
              </a:ext>
            </a:extLst>
          </p:cNvPr>
          <p:cNvSpPr/>
          <p:nvPr/>
        </p:nvSpPr>
        <p:spPr>
          <a:xfrm>
            <a:off x="1531533" y="2082071"/>
            <a:ext cx="2072177" cy="32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B8EE8D1-7F62-4A8C-917C-24872130189B}"/>
              </a:ext>
            </a:extLst>
          </p:cNvPr>
          <p:cNvSpPr txBox="1"/>
          <p:nvPr/>
        </p:nvSpPr>
        <p:spPr>
          <a:xfrm>
            <a:off x="7395878" y="595988"/>
            <a:ext cx="273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네비게이션 바의 로고버튼을 클릭 시 어느 </a:t>
            </a:r>
            <a:r>
              <a:rPr lang="en-US" altLang="ko-KR" sz="1000" dirty="0">
                <a:solidFill>
                  <a:srgbClr val="FF0000"/>
                </a:solidFill>
              </a:rPr>
              <a:t>Flow</a:t>
            </a:r>
            <a:r>
              <a:rPr lang="ko-KR" altLang="en-US" sz="1000" dirty="0">
                <a:solidFill>
                  <a:srgbClr val="FF0000"/>
                </a:solidFill>
              </a:rPr>
              <a:t>에 있더라도 </a:t>
            </a:r>
            <a:r>
              <a:rPr lang="en-US" altLang="ko-KR" sz="1000" dirty="0">
                <a:solidFill>
                  <a:srgbClr val="FF0000"/>
                </a:solidFill>
              </a:rPr>
              <a:t>Home</a:t>
            </a:r>
            <a:r>
              <a:rPr lang="ko-KR" altLang="en-US" sz="1000" dirty="0">
                <a:solidFill>
                  <a:srgbClr val="FF0000"/>
                </a:solidFill>
              </a:rPr>
              <a:t>으로 돌아올 수 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6B63C55-EE69-41BE-AAF0-288B53E96F4E}"/>
              </a:ext>
            </a:extLst>
          </p:cNvPr>
          <p:cNvSpPr/>
          <p:nvPr/>
        </p:nvSpPr>
        <p:spPr>
          <a:xfrm>
            <a:off x="2066151" y="4391496"/>
            <a:ext cx="755123" cy="38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일치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A20DB58-8737-4BF8-9B09-2998D9C90E30}"/>
              </a:ext>
            </a:extLst>
          </p:cNvPr>
          <p:cNvSpPr/>
          <p:nvPr/>
        </p:nvSpPr>
        <p:spPr>
          <a:xfrm>
            <a:off x="947552" y="4391496"/>
            <a:ext cx="755123" cy="38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불일치</a:t>
            </a:r>
            <a:endParaRPr lang="ko-KR" altLang="en-US" sz="1000" dirty="0"/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006C75E2-152C-4FB4-A6BF-FA04B168813A}"/>
              </a:ext>
            </a:extLst>
          </p:cNvPr>
          <p:cNvCxnSpPr>
            <a:stCxn id="178" idx="1"/>
            <a:endCxn id="224" idx="0"/>
          </p:cNvCxnSpPr>
          <p:nvPr/>
        </p:nvCxnSpPr>
        <p:spPr>
          <a:xfrm flipH="1">
            <a:off x="1325114" y="3551479"/>
            <a:ext cx="1459" cy="8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E4F296E-C79D-4A5A-B02B-B8FDCEC3EECF}"/>
              </a:ext>
            </a:extLst>
          </p:cNvPr>
          <p:cNvCxnSpPr>
            <a:stCxn id="178" idx="3"/>
            <a:endCxn id="222" idx="0"/>
          </p:cNvCxnSpPr>
          <p:nvPr/>
        </p:nvCxnSpPr>
        <p:spPr>
          <a:xfrm>
            <a:off x="2436653" y="3551479"/>
            <a:ext cx="7060" cy="8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구부러짐 237">
            <a:extLst>
              <a:ext uri="{FF2B5EF4-FFF2-40B4-BE49-F238E27FC236}">
                <a16:creationId xmlns:a16="http://schemas.microsoft.com/office/drawing/2014/main" id="{706F0E83-D6C6-40B9-B728-582B1AE14389}"/>
              </a:ext>
            </a:extLst>
          </p:cNvPr>
          <p:cNvCxnSpPr>
            <a:stCxn id="224" idx="3"/>
            <a:endCxn id="178" idx="2"/>
          </p:cNvCxnSpPr>
          <p:nvPr/>
        </p:nvCxnSpPr>
        <p:spPr>
          <a:xfrm flipV="1">
            <a:off x="1702675" y="3801702"/>
            <a:ext cx="178938" cy="7807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44D30E4-3D73-4425-AEC8-E0C85E8FA0A3}"/>
              </a:ext>
            </a:extLst>
          </p:cNvPr>
          <p:cNvSpPr/>
          <p:nvPr/>
        </p:nvSpPr>
        <p:spPr>
          <a:xfrm>
            <a:off x="3878340" y="2686754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음료 선택</a:t>
            </a: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56AA3860-ADED-4DE1-98AB-A111F9FAD1C7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4255902" y="2388890"/>
            <a:ext cx="0" cy="3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697C9F5-8517-4B8D-9B17-67CFD2CBFC09}"/>
              </a:ext>
            </a:extLst>
          </p:cNvPr>
          <p:cNvSpPr/>
          <p:nvPr/>
        </p:nvSpPr>
        <p:spPr>
          <a:xfrm>
            <a:off x="3878338" y="3326759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수량 선택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CCD95F36-D287-497D-9D6A-AD354BA793EF}"/>
              </a:ext>
            </a:extLst>
          </p:cNvPr>
          <p:cNvCxnSpPr>
            <a:stCxn id="258" idx="2"/>
            <a:endCxn id="262" idx="0"/>
          </p:cNvCxnSpPr>
          <p:nvPr/>
        </p:nvCxnSpPr>
        <p:spPr>
          <a:xfrm flipH="1">
            <a:off x="4255900" y="3083619"/>
            <a:ext cx="2" cy="24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2B9B157-6695-45C7-BED3-68726929510F}"/>
              </a:ext>
            </a:extLst>
          </p:cNvPr>
          <p:cNvSpPr/>
          <p:nvPr/>
        </p:nvSpPr>
        <p:spPr>
          <a:xfrm>
            <a:off x="3878337" y="3966764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컵 선택</a:t>
            </a: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091811DA-776C-4AAE-BBE1-378E9A49F1E5}"/>
              </a:ext>
            </a:extLst>
          </p:cNvPr>
          <p:cNvCxnSpPr>
            <a:stCxn id="262" idx="2"/>
            <a:endCxn id="266" idx="0"/>
          </p:cNvCxnSpPr>
          <p:nvPr/>
        </p:nvCxnSpPr>
        <p:spPr>
          <a:xfrm flipH="1">
            <a:off x="4255899" y="3723624"/>
            <a:ext cx="1" cy="24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2A33D68-ECCE-401C-9E78-CC52A65E9B3F}"/>
              </a:ext>
            </a:extLst>
          </p:cNvPr>
          <p:cNvSpPr/>
          <p:nvPr/>
        </p:nvSpPr>
        <p:spPr>
          <a:xfrm>
            <a:off x="3753364" y="4621731"/>
            <a:ext cx="1005069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퍼스널 옵션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D93F7498-BD08-42D7-9FCF-6ABCB7F93588}"/>
              </a:ext>
            </a:extLst>
          </p:cNvPr>
          <p:cNvCxnSpPr>
            <a:stCxn id="266" idx="2"/>
            <a:endCxn id="270" idx="0"/>
          </p:cNvCxnSpPr>
          <p:nvPr/>
        </p:nvCxnSpPr>
        <p:spPr>
          <a:xfrm>
            <a:off x="4255899" y="4363629"/>
            <a:ext cx="0" cy="2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다이아몬드 273">
            <a:extLst>
              <a:ext uri="{FF2B5EF4-FFF2-40B4-BE49-F238E27FC236}">
                <a16:creationId xmlns:a16="http://schemas.microsoft.com/office/drawing/2014/main" id="{21D8D083-10EE-40F2-A48B-8A8E14C80182}"/>
              </a:ext>
            </a:extLst>
          </p:cNvPr>
          <p:cNvSpPr/>
          <p:nvPr/>
        </p:nvSpPr>
        <p:spPr>
          <a:xfrm>
            <a:off x="4124645" y="5334662"/>
            <a:ext cx="1625269" cy="500447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장바구니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BF2A16D-34F3-4ED2-BB9B-16B326C51CF8}"/>
              </a:ext>
            </a:extLst>
          </p:cNvPr>
          <p:cNvSpPr/>
          <p:nvPr/>
        </p:nvSpPr>
        <p:spPr>
          <a:xfrm>
            <a:off x="3756319" y="6141751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추가 주문</a:t>
            </a:r>
            <a:endParaRPr lang="ko-KR" altLang="en-US" sz="1000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FD20742-9E72-4CC6-8BEE-8F3001F58147}"/>
              </a:ext>
            </a:extLst>
          </p:cNvPr>
          <p:cNvSpPr/>
          <p:nvPr/>
        </p:nvSpPr>
        <p:spPr>
          <a:xfrm>
            <a:off x="5374404" y="6151349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</a:t>
            </a: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5798538E-3075-4058-A972-764DEFDA7B89}"/>
              </a:ext>
            </a:extLst>
          </p:cNvPr>
          <p:cNvCxnSpPr>
            <a:stCxn id="274" idx="1"/>
            <a:endCxn id="280" idx="0"/>
          </p:cNvCxnSpPr>
          <p:nvPr/>
        </p:nvCxnSpPr>
        <p:spPr>
          <a:xfrm>
            <a:off x="4124645" y="5584886"/>
            <a:ext cx="9236" cy="55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5FAA3EA-E64A-420A-B18E-0657D720E917}"/>
              </a:ext>
            </a:extLst>
          </p:cNvPr>
          <p:cNvCxnSpPr>
            <a:cxnSpLocks/>
            <a:stCxn id="274" idx="3"/>
            <a:endCxn id="282" idx="0"/>
          </p:cNvCxnSpPr>
          <p:nvPr/>
        </p:nvCxnSpPr>
        <p:spPr>
          <a:xfrm>
            <a:off x="5749914" y="5584886"/>
            <a:ext cx="2052" cy="56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F2B3B2A-BADF-4272-BEBB-CADBEA9059D6}"/>
              </a:ext>
            </a:extLst>
          </p:cNvPr>
          <p:cNvSpPr/>
          <p:nvPr/>
        </p:nvSpPr>
        <p:spPr>
          <a:xfrm>
            <a:off x="6377765" y="2681986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목록</a:t>
            </a: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274D119-E4B8-47C0-BC22-B5E09DE9A1A4}"/>
              </a:ext>
            </a:extLst>
          </p:cNvPr>
          <p:cNvSpPr/>
          <p:nvPr/>
        </p:nvSpPr>
        <p:spPr>
          <a:xfrm>
            <a:off x="6375473" y="3319448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상세</a:t>
            </a:r>
          </a:p>
        </p:txBody>
      </p: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177A4A87-1ED3-4920-9559-A415623100B3}"/>
              </a:ext>
            </a:extLst>
          </p:cNvPr>
          <p:cNvCxnSpPr>
            <a:cxnSpLocks/>
            <a:stCxn id="9" idx="2"/>
            <a:endCxn id="293" idx="0"/>
          </p:cNvCxnSpPr>
          <p:nvPr/>
        </p:nvCxnSpPr>
        <p:spPr>
          <a:xfrm>
            <a:off x="6753035" y="2400468"/>
            <a:ext cx="2292" cy="28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1F6A58E0-8C65-4DBF-B75C-FB0EBABC2470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 flipH="1">
            <a:off x="6753035" y="3078851"/>
            <a:ext cx="2292" cy="24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071024FE-24A9-46F7-A676-2D1CB1D8C176}"/>
              </a:ext>
            </a:extLst>
          </p:cNvPr>
          <p:cNvSpPr/>
          <p:nvPr/>
        </p:nvSpPr>
        <p:spPr>
          <a:xfrm>
            <a:off x="8615165" y="2671313"/>
            <a:ext cx="1415325" cy="388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및 이벤트 목록</a:t>
            </a:r>
          </a:p>
        </p:txBody>
      </p: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B9928F3C-CB8D-40C1-A82F-E469FB7F2BD5}"/>
              </a:ext>
            </a:extLst>
          </p:cNvPr>
          <p:cNvCxnSpPr>
            <a:stCxn id="11" idx="2"/>
            <a:endCxn id="302" idx="0"/>
          </p:cNvCxnSpPr>
          <p:nvPr/>
        </p:nvCxnSpPr>
        <p:spPr>
          <a:xfrm flipH="1">
            <a:off x="9322828" y="2403119"/>
            <a:ext cx="2718" cy="2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42F0BD4-FA55-42A6-81BA-E883F154ACAD}"/>
              </a:ext>
            </a:extLst>
          </p:cNvPr>
          <p:cNvSpPr/>
          <p:nvPr/>
        </p:nvSpPr>
        <p:spPr>
          <a:xfrm>
            <a:off x="8605705" y="3330779"/>
            <a:ext cx="1415325" cy="388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및 이벤트 상세</a:t>
            </a:r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36BBCE16-6B65-4631-AB63-BAADF512AB1E}"/>
              </a:ext>
            </a:extLst>
          </p:cNvPr>
          <p:cNvCxnSpPr>
            <a:stCxn id="302" idx="2"/>
            <a:endCxn id="306" idx="0"/>
          </p:cNvCxnSpPr>
          <p:nvPr/>
        </p:nvCxnSpPr>
        <p:spPr>
          <a:xfrm flipH="1">
            <a:off x="9313368" y="3060136"/>
            <a:ext cx="9460" cy="2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58787554-88F8-406E-ABB2-8EE6ADB9512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3307960" y="1340129"/>
            <a:ext cx="597977" cy="718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012FE2FE-0BDE-4ED5-A4A4-CF29EFF6851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21695" y="1340130"/>
            <a:ext cx="124539" cy="725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E14C5017-17EA-4EAB-A89D-1AF957A90FCF}"/>
              </a:ext>
            </a:extLst>
          </p:cNvPr>
          <p:cNvSpPr/>
          <p:nvPr/>
        </p:nvSpPr>
        <p:spPr>
          <a:xfrm>
            <a:off x="5133307" y="2690047"/>
            <a:ext cx="849800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My</a:t>
            </a:r>
            <a:r>
              <a:rPr lang="ko-KR" altLang="en-US" sz="1000" dirty="0"/>
              <a:t> </a:t>
            </a:r>
            <a:r>
              <a:rPr lang="en-US" altLang="ko-KR" sz="1000" dirty="0"/>
              <a:t>recipe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추후 예정</a:t>
            </a:r>
            <a:r>
              <a:rPr lang="en-US" altLang="ko-KR" sz="1000" dirty="0"/>
              <a:t>)</a:t>
            </a: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70560D37-8A28-473C-9440-3DCE15AD26A5}"/>
              </a:ext>
            </a:extLst>
          </p:cNvPr>
          <p:cNvCxnSpPr>
            <a:cxnSpLocks/>
            <a:endCxn id="343" idx="0"/>
          </p:cNvCxnSpPr>
          <p:nvPr/>
        </p:nvCxnSpPr>
        <p:spPr>
          <a:xfrm flipH="1">
            <a:off x="5558207" y="2387388"/>
            <a:ext cx="7029" cy="30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399A82A5-6A0D-4CFE-B4CD-AEF080A23581}"/>
              </a:ext>
            </a:extLst>
          </p:cNvPr>
          <p:cNvCxnSpPr>
            <a:cxnSpLocks/>
            <a:endCxn id="274" idx="0"/>
          </p:cNvCxnSpPr>
          <p:nvPr/>
        </p:nvCxnSpPr>
        <p:spPr>
          <a:xfrm rot="16200000" flipH="1">
            <a:off x="4540940" y="4938321"/>
            <a:ext cx="273391" cy="519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46AA6365-9C4F-43E5-B6B9-5712FA258CDC}"/>
              </a:ext>
            </a:extLst>
          </p:cNvPr>
          <p:cNvSpPr/>
          <p:nvPr/>
        </p:nvSpPr>
        <p:spPr>
          <a:xfrm>
            <a:off x="7360941" y="2374129"/>
            <a:ext cx="1105575" cy="334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내역 확인 </a:t>
            </a:r>
            <a:r>
              <a:rPr lang="en-US" altLang="ko-KR" sz="1000" dirty="0"/>
              <a:t>(History)</a:t>
            </a:r>
            <a:endParaRPr lang="ko-KR" altLang="en-US" sz="1000" dirty="0"/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E5CC76A5-D849-4F89-BFC6-BB3E85CA1CB6}"/>
              </a:ext>
            </a:extLst>
          </p:cNvPr>
          <p:cNvCxnSpPr>
            <a:stCxn id="9" idx="3"/>
            <a:endCxn id="383" idx="0"/>
          </p:cNvCxnSpPr>
          <p:nvPr/>
        </p:nvCxnSpPr>
        <p:spPr>
          <a:xfrm>
            <a:off x="7255569" y="2233370"/>
            <a:ext cx="658160" cy="140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C0E77B68-12FA-4CE7-8270-054C9A0DCDB8}"/>
              </a:ext>
            </a:extLst>
          </p:cNvPr>
          <p:cNvSpPr/>
          <p:nvPr/>
        </p:nvSpPr>
        <p:spPr>
          <a:xfrm>
            <a:off x="7359225" y="2940081"/>
            <a:ext cx="1105575" cy="361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내역 목록</a:t>
            </a: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094DBC2F-7DAC-4071-860D-E33799881CF5}"/>
              </a:ext>
            </a:extLst>
          </p:cNvPr>
          <p:cNvSpPr/>
          <p:nvPr/>
        </p:nvSpPr>
        <p:spPr>
          <a:xfrm>
            <a:off x="7359225" y="3551478"/>
            <a:ext cx="1105575" cy="361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내역 상세</a:t>
            </a:r>
          </a:p>
        </p:txBody>
      </p: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2D4CD7F7-9F29-4394-A4E5-3F61F816DADD}"/>
              </a:ext>
            </a:extLst>
          </p:cNvPr>
          <p:cNvCxnSpPr>
            <a:stCxn id="383" idx="2"/>
            <a:endCxn id="388" idx="0"/>
          </p:cNvCxnSpPr>
          <p:nvPr/>
        </p:nvCxnSpPr>
        <p:spPr>
          <a:xfrm flipH="1">
            <a:off x="7912013" y="2708325"/>
            <a:ext cx="1716" cy="23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D146E311-4C4D-4079-9FD8-A4A268590801}"/>
              </a:ext>
            </a:extLst>
          </p:cNvPr>
          <p:cNvCxnSpPr>
            <a:stCxn id="388" idx="2"/>
            <a:endCxn id="390" idx="0"/>
          </p:cNvCxnSpPr>
          <p:nvPr/>
        </p:nvCxnSpPr>
        <p:spPr>
          <a:xfrm>
            <a:off x="7912013" y="3301255"/>
            <a:ext cx="0" cy="25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41EC7426-481E-43C8-A9DF-2AF360DF1A93}"/>
              </a:ext>
            </a:extLst>
          </p:cNvPr>
          <p:cNvGrpSpPr/>
          <p:nvPr/>
        </p:nvGrpSpPr>
        <p:grpSpPr>
          <a:xfrm>
            <a:off x="8057346" y="4078334"/>
            <a:ext cx="3541468" cy="2732669"/>
            <a:chOff x="-231982" y="757517"/>
            <a:chExt cx="8212936" cy="6274523"/>
          </a:xfrm>
        </p:grpSpPr>
        <p:pic>
          <p:nvPicPr>
            <p:cNvPr id="418" name="그래픽 417" descr="스마트폰">
              <a:extLst>
                <a:ext uri="{FF2B5EF4-FFF2-40B4-BE49-F238E27FC236}">
                  <a16:creationId xmlns:a16="http://schemas.microsoft.com/office/drawing/2014/main" id="{ADB82FC4-E426-4E84-B281-E58DC9D0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410FC7B9-8C20-4988-8878-B3DD989CB9B2}"/>
                </a:ext>
              </a:extLst>
            </p:cNvPr>
            <p:cNvGrpSpPr/>
            <p:nvPr/>
          </p:nvGrpSpPr>
          <p:grpSpPr>
            <a:xfrm>
              <a:off x="2071154" y="1414592"/>
              <a:ext cx="3466485" cy="4727701"/>
              <a:chOff x="2071154" y="1414592"/>
              <a:chExt cx="3466485" cy="4727701"/>
            </a:xfrm>
          </p:grpSpPr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883FE70A-D56A-46CE-AD54-1785410A1AFC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09" cy="42304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52254742-54AD-4D93-94B1-AB95BD833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46D55720-277B-4331-BE23-A03BE1F1D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667360C5-0BA5-4B38-82AA-67C55F4AD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9F86315D-6321-4186-9F2E-FCDFACCACCA9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5" name="그룹 424">
                <a:extLst>
                  <a:ext uri="{FF2B5EF4-FFF2-40B4-BE49-F238E27FC236}">
                    <a16:creationId xmlns:a16="http://schemas.microsoft.com/office/drawing/2014/main" id="{6E8CF952-8AF6-497A-9EE8-5F1280AA7E15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91FE3CC9-B067-4438-8937-5919324B49F1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FF9B5125-5041-4283-A5DB-D1DCC3BD1184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E2575E04-7CD6-4CEC-A59C-FCE7C8C24CA5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B1683223-916F-42AE-BFB6-A5324F8DF8CD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로그인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EB54014-A8BE-4116-B56C-590D0E6B5F05}"/>
                  </a:ext>
                </a:extLst>
              </p:cNvPr>
              <p:cNvSpPr txBox="1"/>
              <p:nvPr/>
            </p:nvSpPr>
            <p:spPr>
              <a:xfrm>
                <a:off x="2948651" y="4277740"/>
                <a:ext cx="1798458" cy="77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주문하기</a:t>
                </a:r>
                <a:r>
                  <a:rPr lang="en-US" altLang="ko-KR" sz="800" dirty="0"/>
                  <a:t>(Order)</a:t>
                </a:r>
                <a:endParaRPr lang="ko-KR" altLang="en-US" sz="800" dirty="0"/>
              </a:p>
            </p:txBody>
          </p:sp>
          <p:pic>
            <p:nvPicPr>
              <p:cNvPr id="428" name="그래픽 427" descr="벨소리">
                <a:extLst>
                  <a:ext uri="{FF2B5EF4-FFF2-40B4-BE49-F238E27FC236}">
                    <a16:creationId xmlns:a16="http://schemas.microsoft.com/office/drawing/2014/main" id="{DB013F9B-6A73-485A-8C2A-BBEE15121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CA84EF8A-C78A-469B-8956-5212AA9ECD53}"/>
                  </a:ext>
                </a:extLst>
              </p:cNvPr>
              <p:cNvSpPr txBox="1"/>
              <p:nvPr/>
            </p:nvSpPr>
            <p:spPr>
              <a:xfrm>
                <a:off x="4187152" y="5364934"/>
                <a:ext cx="1119917" cy="77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/>
                  <a:t>이벤트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CCCBA439-CF16-497F-B655-ADF815920F92}"/>
                  </a:ext>
                </a:extLst>
              </p:cNvPr>
              <p:cNvSpPr txBox="1"/>
              <p:nvPr/>
            </p:nvSpPr>
            <p:spPr>
              <a:xfrm>
                <a:off x="2510288" y="5364934"/>
                <a:ext cx="1559491" cy="49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주문 확인</a:t>
                </a: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85D545C4-EF70-4D2F-9A85-841BC7260E23}"/>
                  </a:ext>
                </a:extLst>
              </p:cNvPr>
              <p:cNvSpPr/>
              <p:nvPr/>
            </p:nvSpPr>
            <p:spPr>
              <a:xfrm>
                <a:off x="4848851" y="1662854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F5DCCE2E-CE1F-4CB6-98AB-FB7962419C7A}"/>
                  </a:ext>
                </a:extLst>
              </p:cNvPr>
              <p:cNvSpPr/>
              <p:nvPr/>
            </p:nvSpPr>
            <p:spPr>
              <a:xfrm>
                <a:off x="2204408" y="1671461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0DD30C30-7F33-43D0-97DB-8B76322654E2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23F9956A-7675-43A5-96D5-B08D42E63063}"/>
                  </a:ext>
                </a:extLst>
              </p:cNvPr>
              <p:cNvSpPr/>
              <p:nvPr/>
            </p:nvSpPr>
            <p:spPr>
              <a:xfrm>
                <a:off x="2926073" y="4141340"/>
                <a:ext cx="1900200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A8BF4873-1298-4376-B75D-E80E9CB57AFF}"/>
                  </a:ext>
                </a:extLst>
              </p:cNvPr>
              <p:cNvSpPr/>
              <p:nvPr/>
            </p:nvSpPr>
            <p:spPr>
              <a:xfrm>
                <a:off x="2510288" y="5232042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3148E442-7744-476B-B1D0-4D339AE05178}"/>
                  </a:ext>
                </a:extLst>
              </p:cNvPr>
              <p:cNvSpPr/>
              <p:nvPr/>
            </p:nvSpPr>
            <p:spPr>
              <a:xfrm>
                <a:off x="4027538" y="5260044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AFAFF4EF-11CD-4C64-A045-7EBD7782CD00}"/>
                  </a:ext>
                </a:extLst>
              </p:cNvPr>
              <p:cNvSpPr/>
              <p:nvPr/>
            </p:nvSpPr>
            <p:spPr>
              <a:xfrm>
                <a:off x="2071154" y="1414592"/>
                <a:ext cx="243068" cy="222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1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61CC292F-9F85-407F-8F38-8345858FB0C3}"/>
                  </a:ext>
                </a:extLst>
              </p:cNvPr>
              <p:cNvSpPr/>
              <p:nvPr/>
            </p:nvSpPr>
            <p:spPr>
              <a:xfrm>
                <a:off x="4838217" y="1428578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3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689A4BAF-B8C2-4DE9-BAA1-30F0BD81E380}"/>
                  </a:ext>
                </a:extLst>
              </p:cNvPr>
              <p:cNvSpPr/>
              <p:nvPr/>
            </p:nvSpPr>
            <p:spPr>
              <a:xfrm>
                <a:off x="3474549" y="2528593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4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1F425A2F-132D-41EE-BEC7-D0DF08B451C8}"/>
                  </a:ext>
                </a:extLst>
              </p:cNvPr>
              <p:cNvSpPr/>
              <p:nvPr/>
            </p:nvSpPr>
            <p:spPr>
              <a:xfrm>
                <a:off x="2824759" y="4069048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5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2F1025DE-22F7-49AD-A4DA-5EBD4FA926F1}"/>
                  </a:ext>
                </a:extLst>
              </p:cNvPr>
              <p:cNvSpPr/>
              <p:nvPr/>
            </p:nvSpPr>
            <p:spPr>
              <a:xfrm>
                <a:off x="2438087" y="5079465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6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B7D6FACA-492F-482C-BA29-183CFA772E48}"/>
                  </a:ext>
                </a:extLst>
              </p:cNvPr>
              <p:cNvSpPr/>
              <p:nvPr/>
            </p:nvSpPr>
            <p:spPr>
              <a:xfrm>
                <a:off x="4052394" y="5096636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7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20EFD58E-67B6-45F1-A75C-8A118DDAD282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446" name="직선 연결선 445">
                  <a:extLst>
                    <a:ext uri="{FF2B5EF4-FFF2-40B4-BE49-F238E27FC236}">
                      <a16:creationId xmlns:a16="http://schemas.microsoft.com/office/drawing/2014/main" id="{701A9730-786B-4B63-BB68-6211E2D49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직선 연결선 446">
                  <a:extLst>
                    <a:ext uri="{FF2B5EF4-FFF2-40B4-BE49-F238E27FC236}">
                      <a16:creationId xmlns:a16="http://schemas.microsoft.com/office/drawing/2014/main" id="{0C48305F-140A-4E50-B820-5EE6C2844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D519C710-DE50-4D42-ADB3-247D047B9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110C4A7B-900F-4335-8A98-69C6A1CDF0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2DB0B6D-F863-4F63-82E8-492973B1F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B029698F-0789-4CC3-86F0-F5F14EB95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0547F05D-1DD1-48B6-BF86-148303E99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E1278918-A3F8-429F-8D22-F59C93857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E5D9C14B-A453-4979-BB87-1813F775E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DFC07541-0E77-4D06-87E6-0E1F9BB18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330AD3BC-8083-4BA8-8EFB-556FA9F09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6963886C-05BA-4039-B775-B338F42B3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96EC7D71-C2F6-41AA-B4F4-3481F32D6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87711B70-B9DA-4D25-9891-427ACEFF9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B516A1BC-EE06-4190-B553-588C4F6C9D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ED4E6DD2-C14A-4E25-8EC3-15711AA4F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5BE55A93-42A3-41AE-A1A4-976D07975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78AE20E-D87C-413B-A676-AD4A9FB9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3723133-FF1E-4C97-A499-280DDBED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E88B02AF-AE1F-49B0-9FBF-9E75125DD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E95F18CC-DA3D-46EF-B4A5-E02BFB787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62A6E22D-8502-441B-A37F-99AE60E93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7464268E-1DCA-4B56-B260-D91EC34C4AB7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469" name="그래픽 468" descr="낙엽수">
                  <a:extLst>
                    <a:ext uri="{FF2B5EF4-FFF2-40B4-BE49-F238E27FC236}">
                      <a16:creationId xmlns:a16="http://schemas.microsoft.com/office/drawing/2014/main" id="{08DEDEA7-1932-46A7-A560-1B06B142F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0" name="직사각형 469">
                  <a:extLst>
                    <a:ext uri="{FF2B5EF4-FFF2-40B4-BE49-F238E27FC236}">
                      <a16:creationId xmlns:a16="http://schemas.microsoft.com/office/drawing/2014/main" id="{167FBB6E-8CD4-4166-AD83-33639CFF1285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07315005-2756-4EA4-BD99-B92C6F06E9BF}"/>
                  </a:ext>
                </a:extLst>
              </p:cNvPr>
              <p:cNvSpPr/>
              <p:nvPr/>
            </p:nvSpPr>
            <p:spPr>
              <a:xfrm>
                <a:off x="3338951" y="169969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1996C7BA-84A7-4CC0-8AA7-3B904ED70D73}"/>
                  </a:ext>
                </a:extLst>
              </p:cNvPr>
              <p:cNvSpPr/>
              <p:nvPr/>
            </p:nvSpPr>
            <p:spPr>
              <a:xfrm>
                <a:off x="3321899" y="1428729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2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485" name="연결선: 꺾임 484">
            <a:extLst>
              <a:ext uri="{FF2B5EF4-FFF2-40B4-BE49-F238E27FC236}">
                <a16:creationId xmlns:a16="http://schemas.microsoft.com/office/drawing/2014/main" id="{02B5B6E3-43CD-4AC0-8B7A-FA67956989D4}"/>
              </a:ext>
            </a:extLst>
          </p:cNvPr>
          <p:cNvCxnSpPr/>
          <p:nvPr/>
        </p:nvCxnSpPr>
        <p:spPr>
          <a:xfrm>
            <a:off x="4417991" y="1211580"/>
            <a:ext cx="2638129" cy="847522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연결선: 꺾임 489">
            <a:extLst>
              <a:ext uri="{FF2B5EF4-FFF2-40B4-BE49-F238E27FC236}">
                <a16:creationId xmlns:a16="http://schemas.microsoft.com/office/drawing/2014/main" id="{0B383273-4F57-4A42-BAE1-E47005CCAD4E}"/>
              </a:ext>
            </a:extLst>
          </p:cNvPr>
          <p:cNvCxnSpPr>
            <a:cxnSpLocks/>
          </p:cNvCxnSpPr>
          <p:nvPr/>
        </p:nvCxnSpPr>
        <p:spPr>
          <a:xfrm>
            <a:off x="4421695" y="1271550"/>
            <a:ext cx="3864370" cy="1106628"/>
          </a:xfrm>
          <a:prstGeom prst="bentConnector3">
            <a:avLst>
              <a:gd name="adj1" fmla="val 100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꺾임 493">
            <a:extLst>
              <a:ext uri="{FF2B5EF4-FFF2-40B4-BE49-F238E27FC236}">
                <a16:creationId xmlns:a16="http://schemas.microsoft.com/office/drawing/2014/main" id="{3ABE13E9-9EB4-48AF-9097-20663CADAD83}"/>
              </a:ext>
            </a:extLst>
          </p:cNvPr>
          <p:cNvCxnSpPr>
            <a:cxnSpLocks/>
          </p:cNvCxnSpPr>
          <p:nvPr/>
        </p:nvCxnSpPr>
        <p:spPr>
          <a:xfrm>
            <a:off x="4421695" y="1408710"/>
            <a:ext cx="5251250" cy="671831"/>
          </a:xfrm>
          <a:prstGeom prst="bentConnector3">
            <a:avLst>
              <a:gd name="adj1" fmla="val 99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A264F-2B25-494A-972E-7DC684027C36}"/>
              </a:ext>
            </a:extLst>
          </p:cNvPr>
          <p:cNvSpPr txBox="1"/>
          <p:nvPr/>
        </p:nvSpPr>
        <p:spPr>
          <a:xfrm>
            <a:off x="2326511" y="2500132"/>
            <a:ext cx="847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7FCFB-A650-42C4-845F-19C44E72CF12}"/>
              </a:ext>
            </a:extLst>
          </p:cNvPr>
          <p:cNvSpPr txBox="1"/>
          <p:nvPr/>
        </p:nvSpPr>
        <p:spPr>
          <a:xfrm>
            <a:off x="6498924" y="1769631"/>
            <a:ext cx="553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. </a:t>
            </a:r>
            <a:r>
              <a:rPr lang="ko-KR" altLang="en-US" dirty="0"/>
              <a:t>클릭하면 왼쪽에 메뉴 창이 나타납니다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로고</a:t>
            </a:r>
            <a:r>
              <a:rPr lang="en-US" altLang="ko-KR" dirty="0"/>
              <a:t>. </a:t>
            </a:r>
            <a:r>
              <a:rPr lang="ko-KR" altLang="en-US" dirty="0"/>
              <a:t>클릭하면 메인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알림</a:t>
            </a:r>
            <a:r>
              <a:rPr lang="en-US" altLang="ko-KR" dirty="0"/>
              <a:t>. </a:t>
            </a:r>
            <a:r>
              <a:rPr lang="ko-KR" altLang="en-US" dirty="0"/>
              <a:t>클릭하면 내게 온 알림을 확인할 수 있는 화면으로 이동합니다</a:t>
            </a:r>
            <a:r>
              <a:rPr lang="en-US" altLang="ko-KR" dirty="0"/>
              <a:t>.(</a:t>
            </a:r>
            <a:r>
              <a:rPr lang="ko-KR" altLang="en-US" dirty="0"/>
              <a:t>제조완료 및 제조 지연 양해 등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 </a:t>
            </a:r>
            <a:r>
              <a:rPr lang="ko-KR" altLang="en-US" dirty="0"/>
              <a:t>클릭하면 로그인 및 회원가입을 할 수 있는 페이지로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</a:t>
            </a:r>
            <a:r>
              <a:rPr lang="en-US" altLang="ko-KR" dirty="0"/>
              <a:t>. </a:t>
            </a:r>
            <a:r>
              <a:rPr lang="ko-KR" altLang="en-US" dirty="0"/>
              <a:t>클릭하면 음료 주문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 확인</a:t>
            </a:r>
            <a:r>
              <a:rPr lang="en-US" altLang="ko-KR" dirty="0"/>
              <a:t>. </a:t>
            </a:r>
            <a:r>
              <a:rPr lang="ko-KR" altLang="en-US" dirty="0"/>
              <a:t>클릭하면 주문 확인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</a:t>
            </a:r>
            <a:r>
              <a:rPr lang="en-US" altLang="ko-KR" dirty="0"/>
              <a:t>. </a:t>
            </a:r>
            <a:r>
              <a:rPr lang="ko-KR" altLang="en-US" dirty="0"/>
              <a:t>클릭하면 공지사항 및 이벤트 안내 화면으로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56D861A-8ADB-4D2D-BCF6-2D7241551251}"/>
              </a:ext>
            </a:extLst>
          </p:cNvPr>
          <p:cNvGrpSpPr/>
          <p:nvPr/>
        </p:nvGrpSpPr>
        <p:grpSpPr>
          <a:xfrm>
            <a:off x="-231982" y="757517"/>
            <a:ext cx="8212936" cy="6274523"/>
            <a:chOff x="-231982" y="757517"/>
            <a:chExt cx="8212936" cy="6274523"/>
          </a:xfrm>
        </p:grpSpPr>
        <p:pic>
          <p:nvPicPr>
            <p:cNvPr id="7" name="그래픽 6" descr="스마트폰">
              <a:extLst>
                <a:ext uri="{FF2B5EF4-FFF2-40B4-BE49-F238E27FC236}">
                  <a16:creationId xmlns:a16="http://schemas.microsoft.com/office/drawing/2014/main" id="{A5D85AD9-C424-4F17-B388-0310436F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E1D794A-F6CF-4F3A-900D-6A335657499C}"/>
                </a:ext>
              </a:extLst>
            </p:cNvPr>
            <p:cNvGrpSpPr/>
            <p:nvPr/>
          </p:nvGrpSpPr>
          <p:grpSpPr>
            <a:xfrm>
              <a:off x="2071154" y="1414592"/>
              <a:ext cx="3466485" cy="4685891"/>
              <a:chOff x="2071154" y="1414592"/>
              <a:chExt cx="3466485" cy="468589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63104A0-4682-42FC-AF40-19883AA5F229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09" cy="42304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7DBB930-4B51-43D5-A860-CB877FA78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17AF700-E89D-4DA6-ADF7-FFF8A4A8A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6724EA3-23F2-496E-A460-E160808EB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D61DB94-D1B4-479F-8B4F-FCFBEF9DF941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D187722-CD5D-4E12-8CA7-351D005840A7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8FFAE24-7E3C-4FF1-90B5-0F568B4EA10A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6C96DCF1-476C-4868-A419-62E2F2F4AFA5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0D89B7E-1D5F-4C19-9F4B-0A567ED29C6C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B6B9BAE-E7DA-491E-889D-51D1E34A9348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E95456-4693-401C-A084-D37B761EC1B2}"/>
                  </a:ext>
                </a:extLst>
              </p:cNvPr>
              <p:cNvSpPr txBox="1"/>
              <p:nvPr/>
            </p:nvSpPr>
            <p:spPr>
              <a:xfrm>
                <a:off x="2948651" y="4277739"/>
                <a:ext cx="1798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주문하기</a:t>
                </a:r>
                <a:r>
                  <a:rPr lang="en-US" altLang="ko-KR" dirty="0"/>
                  <a:t>(Order)</a:t>
                </a:r>
                <a:endParaRPr lang="ko-KR" altLang="en-US" dirty="0"/>
              </a:p>
            </p:txBody>
          </p:sp>
          <p:pic>
            <p:nvPicPr>
              <p:cNvPr id="39" name="그래픽 38" descr="벨소리">
                <a:extLst>
                  <a:ext uri="{FF2B5EF4-FFF2-40B4-BE49-F238E27FC236}">
                    <a16:creationId xmlns:a16="http://schemas.microsoft.com/office/drawing/2014/main" id="{EED491AC-0A25-4A48-8309-D74A3F973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713DCD-4EF6-47D6-9430-87075E3D4CBF}"/>
                  </a:ext>
                </a:extLst>
              </p:cNvPr>
              <p:cNvSpPr txBox="1"/>
              <p:nvPr/>
            </p:nvSpPr>
            <p:spPr>
              <a:xfrm>
                <a:off x="4187152" y="5364935"/>
                <a:ext cx="1119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이벤트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8996A5-4B11-4976-965B-47977E0BD032}"/>
                  </a:ext>
                </a:extLst>
              </p:cNvPr>
              <p:cNvSpPr txBox="1"/>
              <p:nvPr/>
            </p:nvSpPr>
            <p:spPr>
              <a:xfrm>
                <a:off x="2510289" y="5364935"/>
                <a:ext cx="155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주문 확인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224B582-5695-4569-96BD-0EC17FD1DA8F}"/>
                  </a:ext>
                </a:extLst>
              </p:cNvPr>
              <p:cNvSpPr/>
              <p:nvPr/>
            </p:nvSpPr>
            <p:spPr>
              <a:xfrm>
                <a:off x="4848851" y="1662854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4A6B6BF-80FF-40FA-A78E-AEF2F4A70562}"/>
                  </a:ext>
                </a:extLst>
              </p:cNvPr>
              <p:cNvSpPr/>
              <p:nvPr/>
            </p:nvSpPr>
            <p:spPr>
              <a:xfrm>
                <a:off x="2204408" y="1671461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84D9933-3D51-498D-8383-D3D320ED3E93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EBFE71F-D725-4B4B-AAED-F508B963C455}"/>
                  </a:ext>
                </a:extLst>
              </p:cNvPr>
              <p:cNvSpPr/>
              <p:nvPr/>
            </p:nvSpPr>
            <p:spPr>
              <a:xfrm>
                <a:off x="2926073" y="4141340"/>
                <a:ext cx="1900200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F3C3F70-1CBA-4377-A289-B05B4E98451F}"/>
                  </a:ext>
                </a:extLst>
              </p:cNvPr>
              <p:cNvSpPr/>
              <p:nvPr/>
            </p:nvSpPr>
            <p:spPr>
              <a:xfrm>
                <a:off x="2510288" y="5232042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FCAE6D52-E9ED-4CF4-8312-EFF26ED9FC4C}"/>
                  </a:ext>
                </a:extLst>
              </p:cNvPr>
              <p:cNvSpPr/>
              <p:nvPr/>
            </p:nvSpPr>
            <p:spPr>
              <a:xfrm>
                <a:off x="4027538" y="5260044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5DE337E-5389-4672-B85A-AD3CC018741B}"/>
                  </a:ext>
                </a:extLst>
              </p:cNvPr>
              <p:cNvSpPr/>
              <p:nvPr/>
            </p:nvSpPr>
            <p:spPr>
              <a:xfrm>
                <a:off x="2071154" y="1414592"/>
                <a:ext cx="243068" cy="222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0CE4CC3-29F4-4017-9863-6539D1A21B89}"/>
                  </a:ext>
                </a:extLst>
              </p:cNvPr>
              <p:cNvSpPr/>
              <p:nvPr/>
            </p:nvSpPr>
            <p:spPr>
              <a:xfrm>
                <a:off x="4838217" y="1428578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E1ED2F1-C9A8-4FE2-88BB-C2C3F73FF7D6}"/>
                  </a:ext>
                </a:extLst>
              </p:cNvPr>
              <p:cNvSpPr/>
              <p:nvPr/>
            </p:nvSpPr>
            <p:spPr>
              <a:xfrm>
                <a:off x="3474549" y="2528593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ADC9727-1B1E-4387-B81D-42FC8CB42DC9}"/>
                  </a:ext>
                </a:extLst>
              </p:cNvPr>
              <p:cNvSpPr/>
              <p:nvPr/>
            </p:nvSpPr>
            <p:spPr>
              <a:xfrm>
                <a:off x="2824759" y="4069048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525243C-2C17-4450-85B3-5F4F7EFBA92D}"/>
                  </a:ext>
                </a:extLst>
              </p:cNvPr>
              <p:cNvSpPr/>
              <p:nvPr/>
            </p:nvSpPr>
            <p:spPr>
              <a:xfrm>
                <a:off x="2438087" y="5079465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6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224C479-4D4D-45CA-8B97-1205C16BD08C}"/>
                  </a:ext>
                </a:extLst>
              </p:cNvPr>
              <p:cNvSpPr/>
              <p:nvPr/>
            </p:nvSpPr>
            <p:spPr>
              <a:xfrm>
                <a:off x="4052394" y="5096636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7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9831001-8F3A-4E9B-B089-7A9DF0A009F5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DFD10B4E-504C-4B97-A82A-6A8CC8FDE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F9C839D6-AF53-44DB-AF54-5E39A1A25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85564CFE-AD78-4397-9335-B68F9A10E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BB05C7D4-233E-4ADC-87DA-0F5C0DB11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06199290-8B88-4D3E-A379-AC9253004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D38AA7BA-40F6-44DE-91F6-D38ABA7A9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EC0E59D5-9A4A-4294-B503-E857016B4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3AC45CE4-E1E2-494C-91BA-E6768B6F0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B0D96F65-367A-4E7F-A525-E37E9E80A3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DA06EDFA-8422-4ABE-AB3F-37E8E6C88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0882992D-AC02-4E49-BE23-668EF9249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76BF72-5629-4040-8FCA-B57547198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D3ED137B-5A7B-40D6-872F-FDCBD6C69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B0BF822F-E010-473C-B1FD-128EC1BCB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9A6071A3-D29F-4A4A-B97D-CAB0703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D28136E8-1BE0-453D-8A75-F5A94DC3C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FDBF99B2-B0EB-41FF-A5ED-A3AFC934B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6B1C7433-4EEC-4C69-9DCE-595A2684F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C00E763B-C8C1-48A9-9BE3-943765CEB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CF058E8A-DD87-4AE0-8ACA-5CAEB4826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B91E10F1-F7BC-4A8C-BCE9-B420D9D89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1F084C7B-0E0F-4FC1-92EE-768C3ABF4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6B760616-AA32-449E-B9CC-B509D39417FC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144" name="그래픽 143" descr="낙엽수">
                  <a:extLst>
                    <a:ext uri="{FF2B5EF4-FFF2-40B4-BE49-F238E27FC236}">
                      <a16:creationId xmlns:a16="http://schemas.microsoft.com/office/drawing/2014/main" id="{BBE59BFF-2741-46C5-A6B2-7F57BCDEE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2F04ACFC-C1B9-4453-92EF-66BC23665A6E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B2503DA3-E131-4F1C-911C-121D346504CE}"/>
                  </a:ext>
                </a:extLst>
              </p:cNvPr>
              <p:cNvSpPr/>
              <p:nvPr/>
            </p:nvSpPr>
            <p:spPr>
              <a:xfrm>
                <a:off x="3338951" y="169969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3322A6BC-B92A-4341-9D16-75A1C2E27577}"/>
                  </a:ext>
                </a:extLst>
              </p:cNvPr>
              <p:cNvSpPr/>
              <p:nvPr/>
            </p:nvSpPr>
            <p:spPr>
              <a:xfrm>
                <a:off x="3321899" y="1428729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B875762-3A5A-4D2A-8B14-34A08AFACC91}"/>
              </a:ext>
            </a:extLst>
          </p:cNvPr>
          <p:cNvSpPr txBox="1"/>
          <p:nvPr/>
        </p:nvSpPr>
        <p:spPr>
          <a:xfrm>
            <a:off x="7713631" y="1078908"/>
            <a:ext cx="30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‘Home’ before log-in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31681" y="429417"/>
            <a:ext cx="400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  <a:r>
              <a:rPr lang="en-US" altLang="ko-KR" dirty="0"/>
              <a:t>(</a:t>
            </a:r>
            <a:r>
              <a:rPr lang="ko-KR" altLang="en-US" dirty="0"/>
              <a:t>로그인 전 메뉴클릭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70D0ED-4483-441B-9E77-8B219E84735C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901EB6B3-65A3-4F32-A453-1F73D5FF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982" y="757517"/>
            <a:ext cx="8212936" cy="627452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6E8FB6E-9771-4F7B-A20F-626CFBD9C13E}"/>
              </a:ext>
            </a:extLst>
          </p:cNvPr>
          <p:cNvGrpSpPr/>
          <p:nvPr/>
        </p:nvGrpSpPr>
        <p:grpSpPr>
          <a:xfrm>
            <a:off x="2334669" y="1769631"/>
            <a:ext cx="3072709" cy="4330852"/>
            <a:chOff x="2334669" y="1769631"/>
            <a:chExt cx="3072709" cy="43308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D33DDA-9AAE-4361-80C2-F4EBF3462182}"/>
                </a:ext>
              </a:extLst>
            </p:cNvPr>
            <p:cNvSpPr/>
            <p:nvPr/>
          </p:nvSpPr>
          <p:spPr>
            <a:xfrm>
              <a:off x="2334669" y="1784871"/>
              <a:ext cx="3072709" cy="42304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8AE786F-90C3-47D5-987D-1503D1FC24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499872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967E7A9-A646-435F-AFCB-360E3BA005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881" y="4998720"/>
              <a:ext cx="0" cy="1101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0684BE-30B4-40C2-8580-6C857D8E39A2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214376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5D6FE60-9479-418F-99DC-5E760C4BFAB8}"/>
                </a:ext>
              </a:extLst>
            </p:cNvPr>
            <p:cNvCxnSpPr/>
            <p:nvPr/>
          </p:nvCxnSpPr>
          <p:spPr>
            <a:xfrm>
              <a:off x="2334669" y="392684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2B400F-B6F7-4403-8BA1-34F1F63242C2}"/>
                </a:ext>
              </a:extLst>
            </p:cNvPr>
            <p:cNvGrpSpPr/>
            <p:nvPr/>
          </p:nvGrpSpPr>
          <p:grpSpPr>
            <a:xfrm>
              <a:off x="2453640" y="1880197"/>
              <a:ext cx="274320" cy="132080"/>
              <a:chOff x="9265920" y="2011680"/>
              <a:chExt cx="640080" cy="3048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7E6604D-14F2-41CF-BD17-4E29C4216B5C}"/>
                  </a:ext>
                </a:extLst>
              </p:cNvPr>
              <p:cNvCxnSpPr/>
              <p:nvPr/>
            </p:nvCxnSpPr>
            <p:spPr>
              <a:xfrm>
                <a:off x="9265920" y="20116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4BCFF18-08D6-494B-99B6-DA7355F5F016}"/>
                  </a:ext>
                </a:extLst>
              </p:cNvPr>
              <p:cNvCxnSpPr/>
              <p:nvPr/>
            </p:nvCxnSpPr>
            <p:spPr>
              <a:xfrm>
                <a:off x="9265920" y="215900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C088A4F-461E-4F46-AF03-9499D03B901F}"/>
                  </a:ext>
                </a:extLst>
              </p:cNvPr>
              <p:cNvCxnSpPr/>
              <p:nvPr/>
            </p:nvCxnSpPr>
            <p:spPr>
              <a:xfrm>
                <a:off x="9265920" y="23164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BC8FAA7-ED4A-4542-BF42-EE09BF92F45B}"/>
                </a:ext>
              </a:extLst>
            </p:cNvPr>
            <p:cNvSpPr/>
            <p:nvPr/>
          </p:nvSpPr>
          <p:spPr>
            <a:xfrm>
              <a:off x="2544941" y="2745740"/>
              <a:ext cx="2682240" cy="579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44C3C-E8B3-49A4-A383-5EE6E1C80898}"/>
                </a:ext>
              </a:extLst>
            </p:cNvPr>
            <p:cNvSpPr txBox="1"/>
            <p:nvPr/>
          </p:nvSpPr>
          <p:spPr>
            <a:xfrm>
              <a:off x="2948651" y="4277739"/>
              <a:ext cx="179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주문하기</a:t>
              </a:r>
              <a:r>
                <a:rPr lang="en-US" altLang="ko-KR" dirty="0"/>
                <a:t>(Order)</a:t>
              </a:r>
              <a:endParaRPr lang="ko-KR" altLang="en-US" dirty="0"/>
            </a:p>
          </p:txBody>
        </p:sp>
        <p:pic>
          <p:nvPicPr>
            <p:cNvPr id="18" name="그래픽 17" descr="벨소리">
              <a:extLst>
                <a:ext uri="{FF2B5EF4-FFF2-40B4-BE49-F238E27FC236}">
                  <a16:creationId xmlns:a16="http://schemas.microsoft.com/office/drawing/2014/main" id="{6DDB6E1C-6612-4D14-80E8-818B80DD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0249" y="1769631"/>
              <a:ext cx="369332" cy="3693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30F24-DCF1-4E37-A4C4-32028B1C5E41}"/>
                </a:ext>
              </a:extLst>
            </p:cNvPr>
            <p:cNvSpPr txBox="1"/>
            <p:nvPr/>
          </p:nvSpPr>
          <p:spPr>
            <a:xfrm>
              <a:off x="4187152" y="5364935"/>
              <a:ext cx="111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이벤트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B6F3DF-7505-494B-BAE7-F5700519EA80}"/>
                </a:ext>
              </a:extLst>
            </p:cNvPr>
            <p:cNvSpPr txBox="1"/>
            <p:nvPr/>
          </p:nvSpPr>
          <p:spPr>
            <a:xfrm>
              <a:off x="2510289" y="5364935"/>
              <a:ext cx="155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 확인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14857AD-AE9F-4DC5-AE53-B49CCB3905D8}"/>
                </a:ext>
              </a:extLst>
            </p:cNvPr>
            <p:cNvGrpSpPr/>
            <p:nvPr/>
          </p:nvGrpSpPr>
          <p:grpSpPr>
            <a:xfrm>
              <a:off x="3330575" y="1907980"/>
              <a:ext cx="1047770" cy="173972"/>
              <a:chOff x="3774143" y="2799377"/>
              <a:chExt cx="5100920" cy="1819238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E0BB2A1-0859-4477-AC36-B064C7B02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4143" y="3667957"/>
                <a:ext cx="896469" cy="32372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FD2DFB0-1BE0-490E-B21A-6044618AE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6543" y="35613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9C3E3B8-BF10-493D-9780-187F82E2B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8943" y="37137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44C684C-B355-47CC-8C7D-9B318DC16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5814" y="3578708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7A3C74C-7C86-482D-A532-B2A95B927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1343" y="38661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06F952-A655-4914-B3C8-04B7723C8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3743" y="40185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DD10AAF-D005-4BD6-BEEE-B66070CA5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107" y="35344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C8AE292-D084-4385-BCAE-9797E7E37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7507" y="36868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9817798-5430-4A81-8C00-381B9F554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84378" y="3551814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18DB9B8-DB2F-499C-975F-E76AB2CA7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9907" y="38392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172015F-D336-4072-A5AF-768A48B7C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2307" y="39916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1A9DC82-90E7-46CB-B4B7-6F9253448C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5012" y="35787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DC008F6-9FF5-43BC-8533-855063BA2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7412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496E648-3602-4A18-BF76-EE1B41FB8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9812" y="38835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BF6A918-4118-4A92-8498-03CD3AB87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683" y="3748441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CA47234-2871-4311-98C2-05F4CCFCA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2212" y="40359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E0CC86E-1313-4B92-986A-10BD6A9C3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0472" y="35613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9FD29F7-EDE4-4A94-B2F4-9AAF29857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872" y="37137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E19E8B8-2A39-47FF-A2C1-F016473225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5272" y="38661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C9D4667-36E0-4C39-A06A-7CD51C5F7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143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C78E953-3661-4771-A5B6-E1C07ED77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672" y="40185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5EB565-AE39-463C-B3D3-B853A0A6A0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4518" y="4170977"/>
                <a:ext cx="1219201" cy="43030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E0A63AF-A985-439D-8513-29FD62CC8302}"/>
                  </a:ext>
                </a:extLst>
              </p:cNvPr>
              <p:cNvSpPr/>
              <p:nvPr/>
            </p:nvSpPr>
            <p:spPr>
              <a:xfrm>
                <a:off x="4365814" y="3559783"/>
                <a:ext cx="4285127" cy="13666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pic>
            <p:nvPicPr>
              <p:cNvPr id="56" name="그래픽 55" descr="낙엽수">
                <a:extLst>
                  <a:ext uri="{FF2B5EF4-FFF2-40B4-BE49-F238E27FC236}">
                    <a16:creationId xmlns:a16="http://schemas.microsoft.com/office/drawing/2014/main" id="{0F9AA62D-F9C8-4CC5-9000-266520D6A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60663" y="27993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A95E0DC-A3A3-48D7-AC98-BA92AB856BBC}"/>
                  </a:ext>
                </a:extLst>
              </p:cNvPr>
              <p:cNvSpPr/>
              <p:nvPr/>
            </p:nvSpPr>
            <p:spPr>
              <a:xfrm>
                <a:off x="4150660" y="2833981"/>
                <a:ext cx="3980329" cy="9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i="1" dirty="0" err="1">
                    <a:solidFill>
                      <a:schemeClr val="tx1"/>
                    </a:solidFill>
                    <a:latin typeface="a가로수" panose="02020600000000000000" pitchFamily="18" charset="-127"/>
                    <a:ea typeface="a가로수" panose="02020600000000000000" pitchFamily="18" charset="-127"/>
                  </a:rPr>
                  <a:t>C.StreeT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4AED318-C3EC-407C-96D8-CC1269B4CF8B}"/>
              </a:ext>
            </a:extLst>
          </p:cNvPr>
          <p:cNvGrpSpPr/>
          <p:nvPr/>
        </p:nvGrpSpPr>
        <p:grpSpPr>
          <a:xfrm>
            <a:off x="2351558" y="1772208"/>
            <a:ext cx="1695646" cy="4279623"/>
            <a:chOff x="7643407" y="1449392"/>
            <a:chExt cx="1695646" cy="42796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B442434-98FE-4145-A403-103E4F4640D5}"/>
                </a:ext>
              </a:extLst>
            </p:cNvPr>
            <p:cNvSpPr/>
            <p:nvPr/>
          </p:nvSpPr>
          <p:spPr>
            <a:xfrm>
              <a:off x="7643407" y="1449392"/>
              <a:ext cx="1695646" cy="4274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AEB6A2-1BD4-4B76-99A1-08B8D0485436}"/>
                </a:ext>
              </a:extLst>
            </p:cNvPr>
            <p:cNvSpPr/>
            <p:nvPr/>
          </p:nvSpPr>
          <p:spPr>
            <a:xfrm>
              <a:off x="7689667" y="1531464"/>
              <a:ext cx="914400" cy="348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1172E1E-E3CA-4D19-A527-934D933925C7}"/>
                </a:ext>
              </a:extLst>
            </p:cNvPr>
            <p:cNvSpPr/>
            <p:nvPr/>
          </p:nvSpPr>
          <p:spPr>
            <a:xfrm>
              <a:off x="7654680" y="2469082"/>
              <a:ext cx="1673100" cy="3120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Home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2E762B9-B263-4F19-9CF6-BBCFC3334615}"/>
                </a:ext>
              </a:extLst>
            </p:cNvPr>
            <p:cNvSpPr/>
            <p:nvPr/>
          </p:nvSpPr>
          <p:spPr>
            <a:xfrm>
              <a:off x="7643407" y="2781119"/>
              <a:ext cx="1692504" cy="3120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주문하기</a:t>
              </a:r>
              <a:r>
                <a:rPr lang="en-US" altLang="ko-KR" sz="1300" dirty="0"/>
                <a:t>(Order)</a:t>
              </a:r>
              <a:endParaRPr lang="ko-KR" altLang="en-US" sz="1300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6606504-822D-4B17-909C-5430F53A6F26}"/>
                </a:ext>
              </a:extLst>
            </p:cNvPr>
            <p:cNvSpPr/>
            <p:nvPr/>
          </p:nvSpPr>
          <p:spPr>
            <a:xfrm>
              <a:off x="7646246" y="3093157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주문확인 </a:t>
              </a:r>
              <a:r>
                <a:rPr lang="en-US" altLang="ko-KR" sz="1300" dirty="0"/>
                <a:t>(Check)</a:t>
              </a:r>
              <a:endParaRPr lang="ko-KR" altLang="en-US" sz="13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DF5E3-6B55-427F-98CE-0CFDCFEF2DCB}"/>
                </a:ext>
              </a:extLst>
            </p:cNvPr>
            <p:cNvSpPr/>
            <p:nvPr/>
          </p:nvSpPr>
          <p:spPr>
            <a:xfrm>
              <a:off x="7648731" y="3410381"/>
              <a:ext cx="1681534" cy="3432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주문내역확인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AD1EBF7-89D0-47CF-9EB4-5B11886679CD}"/>
                </a:ext>
              </a:extLst>
            </p:cNvPr>
            <p:cNvSpPr/>
            <p:nvPr/>
          </p:nvSpPr>
          <p:spPr>
            <a:xfrm>
              <a:off x="7654374" y="4048377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고객의 소리</a:t>
              </a:r>
              <a:r>
                <a:rPr lang="en-US" altLang="ko-KR" sz="1300" dirty="0"/>
                <a:t> (care)</a:t>
              </a:r>
              <a:endParaRPr lang="ko-KR" altLang="en-US" sz="13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332759-F450-4138-B198-1389EEA8A5B4}"/>
                </a:ext>
              </a:extLst>
            </p:cNvPr>
            <p:cNvSpPr/>
            <p:nvPr/>
          </p:nvSpPr>
          <p:spPr>
            <a:xfrm>
              <a:off x="7654377" y="3740864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공지사항 </a:t>
              </a:r>
              <a:r>
                <a:rPr lang="en-US" altLang="ko-KR" sz="1300" dirty="0"/>
                <a:t>&amp; </a:t>
              </a:r>
              <a:r>
                <a:rPr lang="ko-KR" altLang="en-US" sz="1300" dirty="0"/>
                <a:t>이벤트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FBB6D21-D56D-4521-985D-E0248E937C08}"/>
                </a:ext>
              </a:extLst>
            </p:cNvPr>
            <p:cNvSpPr/>
            <p:nvPr/>
          </p:nvSpPr>
          <p:spPr>
            <a:xfrm>
              <a:off x="7646246" y="4371820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이용 안내</a:t>
              </a:r>
              <a:endParaRPr lang="ko-KR" altLang="en-US" sz="13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268043E-699E-4CBB-BA75-2D3417C3F607}"/>
                </a:ext>
              </a:extLst>
            </p:cNvPr>
            <p:cNvSpPr/>
            <p:nvPr/>
          </p:nvSpPr>
          <p:spPr>
            <a:xfrm>
              <a:off x="7654374" y="5416979"/>
              <a:ext cx="1681534" cy="3120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tx1"/>
                  </a:solidFill>
                </a:rPr>
                <a:t>C.Street</a:t>
              </a:r>
              <a:r>
                <a:rPr lang="en-US" altLang="ko-KR" sz="1300" dirty="0">
                  <a:solidFill>
                    <a:schemeClr val="tx1"/>
                  </a:solidFill>
                </a:rPr>
                <a:t> SNS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34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786</Words>
  <Application>Microsoft Office PowerPoint</Application>
  <PresentationFormat>와이드스크린</PresentationFormat>
  <Paragraphs>195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a가로수</vt:lpstr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서비스상세</dc:title>
  <dc:creator>SeonWoong Lee</dc:creator>
  <cp:lastModifiedBy>SeonWoong Lee</cp:lastModifiedBy>
  <cp:revision>151</cp:revision>
  <dcterms:created xsi:type="dcterms:W3CDTF">2020-08-18T13:12:16Z</dcterms:created>
  <dcterms:modified xsi:type="dcterms:W3CDTF">2020-08-30T14:03:48Z</dcterms:modified>
</cp:coreProperties>
</file>