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Black"/>
      <p:bold r:id="rId11"/>
      <p:boldItalic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Black-bold.fntdata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font" Target="fonts/RobotoBlack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4a7b97b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4a7b97b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4a7b97b8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4a7b97b8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4a7b97b8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4a7b97b8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4a7b97b8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4a7b97b8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1028700" y="-2686050"/>
            <a:ext cx="11201400" cy="67248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-1028700" y="-2533650"/>
            <a:ext cx="11201400" cy="6504000"/>
          </a:xfrm>
          <a:prstGeom prst="ellipse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7942" y="4339141"/>
            <a:ext cx="1622449" cy="4137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type="ctrTitle"/>
          </p:nvPr>
        </p:nvSpPr>
        <p:spPr>
          <a:xfrm>
            <a:off x="288575" y="3741875"/>
            <a:ext cx="8088000" cy="12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272727"/>
                </a:solidFill>
                <a:latin typeface="Roboto Black"/>
                <a:ea typeface="Roboto Black"/>
                <a:cs typeface="Roboto Black"/>
                <a:sym typeface="Roboto Black"/>
              </a:rPr>
              <a:t>Coffee WIP</a:t>
            </a:r>
            <a:endParaRPr sz="2400">
              <a:solidFill>
                <a:srgbClr val="272727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272727"/>
                </a:solidFill>
                <a:latin typeface="Roboto Black"/>
                <a:ea typeface="Roboto Black"/>
                <a:cs typeface="Roboto Black"/>
                <a:sym typeface="Roboto Black"/>
              </a:rPr>
              <a:t>Título de la charla</a:t>
            </a:r>
            <a:endParaRPr sz="3600">
              <a:solidFill>
                <a:srgbClr val="272727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2075" y="262325"/>
            <a:ext cx="2939849" cy="34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-8134350" y="-934650"/>
            <a:ext cx="11201400" cy="67248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-8191500" y="-820350"/>
            <a:ext cx="11201400" cy="6504000"/>
          </a:xfrm>
          <a:prstGeom prst="ellipse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540772" y="1771391"/>
            <a:ext cx="1405200" cy="13779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6262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892910" y="2076988"/>
            <a:ext cx="701525" cy="7015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type="ctrTitle"/>
          </p:nvPr>
        </p:nvSpPr>
        <p:spPr>
          <a:xfrm>
            <a:off x="2283725" y="1658126"/>
            <a:ext cx="6425700" cy="17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3F3F3"/>
                </a:solidFill>
                <a:highlight>
                  <a:srgbClr val="7D2685"/>
                </a:highlight>
                <a:latin typeface="Roboto Black"/>
                <a:ea typeface="Roboto Black"/>
                <a:cs typeface="Roboto Black"/>
                <a:sym typeface="Roboto Black"/>
              </a:rPr>
              <a:t>Nombre del Ponente</a:t>
            </a:r>
            <a:endParaRPr sz="2400">
              <a:solidFill>
                <a:srgbClr val="F3F3F3"/>
              </a:solidFill>
              <a:highlight>
                <a:srgbClr val="7D2685"/>
              </a:highlight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72727"/>
              </a:solidFill>
              <a:highlight>
                <a:srgbClr val="DFBA42"/>
              </a:highlight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26262"/>
                </a:solidFill>
                <a:latin typeface="Roboto"/>
                <a:ea typeface="Roboto"/>
                <a:cs typeface="Roboto"/>
                <a:sym typeface="Roboto"/>
              </a:rPr>
              <a:t>Posición:</a:t>
            </a:r>
            <a:r>
              <a:rPr lang="es" sz="1800">
                <a:solidFill>
                  <a:srgbClr val="626262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es" sz="1800">
                <a:solidFill>
                  <a:srgbClr val="626262"/>
                </a:solidFill>
                <a:latin typeface="Roboto Black"/>
                <a:ea typeface="Roboto Black"/>
                <a:cs typeface="Roboto Black"/>
                <a:sym typeface="Roboto Black"/>
              </a:rPr>
              <a:t>Desarrollador de Software</a:t>
            </a:r>
            <a:endParaRPr sz="1800">
              <a:solidFill>
                <a:srgbClr val="626262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26262"/>
                </a:solidFill>
                <a:latin typeface="Roboto"/>
                <a:ea typeface="Roboto"/>
                <a:cs typeface="Roboto"/>
                <a:sym typeface="Roboto"/>
              </a:rPr>
              <a:t>Empresa: </a:t>
            </a:r>
            <a:r>
              <a:rPr lang="es" sz="1800">
                <a:solidFill>
                  <a:srgbClr val="626262"/>
                </a:solidFill>
                <a:latin typeface="Roboto Black"/>
                <a:ea typeface="Roboto Black"/>
                <a:cs typeface="Roboto Black"/>
                <a:sym typeface="Roboto Black"/>
              </a:rPr>
              <a:t>Mi Empresa</a:t>
            </a:r>
            <a:endParaRPr sz="1800">
              <a:solidFill>
                <a:srgbClr val="62626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2588" y="148925"/>
            <a:ext cx="259625" cy="3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7928400" y="120350"/>
            <a:ext cx="12489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626262"/>
                </a:solidFill>
                <a:latin typeface="Roboto"/>
                <a:ea typeface="Roboto"/>
                <a:cs typeface="Roboto"/>
                <a:sym typeface="Roboto"/>
              </a:rPr>
              <a:t>@Coffee</a:t>
            </a:r>
            <a:r>
              <a:rPr lang="es" sz="1300">
                <a:solidFill>
                  <a:srgbClr val="626262"/>
                </a:solidFill>
                <a:latin typeface="Roboto Black"/>
                <a:ea typeface="Roboto Black"/>
                <a:cs typeface="Roboto Black"/>
                <a:sym typeface="Roboto Black"/>
              </a:rPr>
              <a:t>WIP</a:t>
            </a:r>
            <a:endParaRPr sz="1300">
              <a:solidFill>
                <a:srgbClr val="62626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9275" y="9800"/>
            <a:ext cx="9144000" cy="5143500"/>
          </a:xfrm>
          <a:prstGeom prst="rect">
            <a:avLst/>
          </a:prstGeom>
          <a:solidFill>
            <a:srgbClr val="7D26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434575" y="514275"/>
            <a:ext cx="8274900" cy="4183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Índice</a:t>
            </a:r>
            <a:endParaRPr sz="18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AutoNum type="arabicPeriod"/>
            </a:pPr>
            <a:r>
              <a:rPr lang="es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Apartado A</a:t>
            </a:r>
            <a:endParaRPr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AutoNum type="arabicPeriod"/>
            </a:pPr>
            <a:r>
              <a:rPr lang="es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Apartado B</a:t>
            </a:r>
            <a:endParaRPr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AutoNum type="arabicPeriod"/>
            </a:pPr>
            <a:r>
              <a:rPr lang="es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Apartado C</a:t>
            </a:r>
            <a:endParaRPr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9275" y="9800"/>
            <a:ext cx="9144000" cy="5143500"/>
          </a:xfrm>
          <a:prstGeom prst="rect">
            <a:avLst/>
          </a:prstGeom>
          <a:solidFill>
            <a:srgbClr val="7D26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type="ctrTitle"/>
          </p:nvPr>
        </p:nvSpPr>
        <p:spPr>
          <a:xfrm>
            <a:off x="434575" y="1789800"/>
            <a:ext cx="8274900" cy="1275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Título del apartado</a:t>
            </a:r>
            <a:endParaRPr sz="24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8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Breve descripción si procede</a:t>
            </a:r>
            <a:endParaRPr i="1" sz="18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434550" y="190300"/>
            <a:ext cx="8274900" cy="827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Roboto Black"/>
                <a:ea typeface="Roboto Black"/>
                <a:cs typeface="Roboto Black"/>
                <a:sym typeface="Roboto Black"/>
              </a:rPr>
              <a:t>Título de la sección</a:t>
            </a:r>
            <a:endParaRPr sz="2400">
              <a:solidFill>
                <a:srgbClr val="434343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Breve descripción si procede</a:t>
            </a:r>
            <a:endParaRPr i="1"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7"/>
          <p:cNvSpPr txBox="1"/>
          <p:nvPr>
            <p:ph type="ctrTitle"/>
          </p:nvPr>
        </p:nvSpPr>
        <p:spPr>
          <a:xfrm>
            <a:off x="434550" y="1104700"/>
            <a:ext cx="8274900" cy="82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434343"/>
                </a:solidFill>
                <a:latin typeface="Roboto Black"/>
                <a:ea typeface="Roboto Black"/>
                <a:cs typeface="Roboto Black"/>
                <a:sym typeface="Roboto Black"/>
              </a:rPr>
              <a:t>Texto negrita</a:t>
            </a:r>
            <a:endParaRPr sz="1400">
              <a:solidFill>
                <a:srgbClr val="434343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Texto cursiva</a:t>
            </a:r>
            <a:endParaRPr i="1"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Texto básico</a:t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7"/>
          <p:cNvSpPr txBox="1"/>
          <p:nvPr>
            <p:ph type="ctrTitle"/>
          </p:nvPr>
        </p:nvSpPr>
        <p:spPr>
          <a:xfrm>
            <a:off x="434550" y="2095300"/>
            <a:ext cx="8274900" cy="111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Viñetas</a:t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s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Opción 1</a:t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s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Opción 2</a:t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s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Opción 3</a:t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7"/>
          <p:cNvSpPr txBox="1"/>
          <p:nvPr>
            <p:ph type="ctrTitle"/>
          </p:nvPr>
        </p:nvSpPr>
        <p:spPr>
          <a:xfrm>
            <a:off x="434550" y="3390700"/>
            <a:ext cx="8274900" cy="111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Viñetas</a:t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AutoNum type="arabicPeriod"/>
            </a:pPr>
            <a:r>
              <a:rPr lang="es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Opción 1</a:t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AutoNum type="arabicPeriod"/>
            </a:pPr>
            <a:r>
              <a:rPr lang="es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Opción 2</a:t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AutoNum type="arabicPeriod"/>
            </a:pPr>
            <a:r>
              <a:rPr lang="es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Opción 3</a:t>
            </a:r>
            <a:endParaRPr sz="1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