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c4bc55c7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c4bc55c7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5aee9d42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5aee9d42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5aee9d42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5aee9d42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72b0b8d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72b0b8d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5aee9d42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5aee9d42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0cd86b7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0cd86b7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5aee9d42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5aee9d42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5aee9d42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5aee9d42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e533d8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e533d8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ab80160a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ab80160a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dab80160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dab80160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5aee9d42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5aee9d42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Biscuit Blob™</a:t>
            </a:r>
            <a:endParaRPr/>
          </a:p>
        </p:txBody>
      </p:sp>
      <p:sp>
        <p:nvSpPr>
          <p:cNvPr id="73" name="Google Shape;73;p13"/>
          <p:cNvSpPr txBox="1"/>
          <p:nvPr>
            <p:ph idx="1" type="subTitle"/>
          </p:nvPr>
        </p:nvSpPr>
        <p:spPr>
          <a:xfrm>
            <a:off x="4926550" y="2959150"/>
            <a:ext cx="3939300" cy="1703700"/>
          </a:xfrm>
          <a:prstGeom prst="rect">
            <a:avLst/>
          </a:prstGeom>
        </p:spPr>
        <p:txBody>
          <a:bodyPr anchorCtr="0" anchor="b"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Created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Julia Wozniak - Bucks ID 22117252</a:t>
            </a:r>
            <a:endParaRPr/>
          </a:p>
          <a:p>
            <a:pPr indent="0" lvl="0" marL="0" rtl="0" algn="l">
              <a:spcBef>
                <a:spcPts val="0"/>
              </a:spcBef>
              <a:spcAft>
                <a:spcPts val="0"/>
              </a:spcAft>
              <a:buNone/>
            </a:pPr>
            <a:r>
              <a:rPr lang="en"/>
              <a:t>Bartłomiej</a:t>
            </a:r>
            <a:r>
              <a:rPr lang="en"/>
              <a:t> Wojda - Bucks ID 22204382</a:t>
            </a:r>
            <a:endParaRPr/>
          </a:p>
          <a:p>
            <a:pPr indent="0" lvl="0" marL="0" rtl="0" algn="l">
              <a:spcBef>
                <a:spcPts val="0"/>
              </a:spcBef>
              <a:spcAft>
                <a:spcPts val="0"/>
              </a:spcAft>
              <a:buNone/>
            </a:pPr>
            <a:r>
              <a:rPr lang="en"/>
              <a:t>Sam Eldridge - Bucks ID 22117253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a:t>
            </a:r>
            <a:endParaRPr/>
          </a:p>
        </p:txBody>
      </p:sp>
      <p:sp>
        <p:nvSpPr>
          <p:cNvPr id="130" name="Google Shape;130;p22"/>
          <p:cNvSpPr txBox="1"/>
          <p:nvPr>
            <p:ph idx="1" type="body"/>
          </p:nvPr>
        </p:nvSpPr>
        <p:spPr>
          <a:xfrm flipH="1">
            <a:off x="400100" y="1337300"/>
            <a:ext cx="2010000" cy="3407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The game screen was created for the game to look more presentable and professional, with some graphics used in the game. As the user presses anywhere on the screen the game will play from level one.</a:t>
            </a:r>
            <a:endParaRPr/>
          </a:p>
        </p:txBody>
      </p:sp>
      <p:pic>
        <p:nvPicPr>
          <p:cNvPr id="131" name="Google Shape;131;p22"/>
          <p:cNvPicPr preferRelativeResize="0"/>
          <p:nvPr/>
        </p:nvPicPr>
        <p:blipFill>
          <a:blip r:embed="rId3">
            <a:alphaModFix/>
          </a:blip>
          <a:stretch>
            <a:fillRect/>
          </a:stretch>
        </p:blipFill>
        <p:spPr>
          <a:xfrm>
            <a:off x="3078925" y="1117100"/>
            <a:ext cx="4534188" cy="362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Demonstration</a:t>
            </a:r>
            <a:endParaRPr/>
          </a:p>
        </p:txBody>
      </p:sp>
      <p:sp>
        <p:nvSpPr>
          <p:cNvPr id="137" name="Google Shape;137;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3487"/>
              <a:t>The game has been tested as it was developed, with all of the features being developed and improved along the way. As the game came together the fixes were made. The final result can be found in the repository on GitHub, along with all of the code for the presentation and other game resources can be found in </a:t>
            </a:r>
            <a:r>
              <a:rPr lang="en" sz="3487"/>
              <a:t>the link below.</a:t>
            </a:r>
            <a:endParaRPr sz="3487"/>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1200"/>
              </a:spcAft>
              <a:buNone/>
            </a:pPr>
            <a:r>
              <a:rPr lang="en" sz="2431"/>
              <a:t>GitHub video demonstration of the game, as an MP4 file : https://github.com/CoffeeAddicts/GreenFoot-Game/blob/main/Biscuit%20Blob%20Demo.mp4 </a:t>
            </a:r>
            <a:endParaRPr sz="243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43" name="Google Shape;143;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lesson which we have all learned is how to properly work together. Initially at the beginning of the project it was either one person doing the work at a time or everyone with little amount of communication. However, by the end of the project we learnt how to properly communicate and use GitHub to our advantage to be able to work together simultaneously. The game project was an overall success as the game was created with all of the basic requirements needed, and it is completely functional as desired.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49" name="Google Shape;149;p2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Improvements for next include having more complex levels and a tutorial for the user to use before getting into the game. In the current state the game is quite short, having only two levels. It would be more interesting in future improvements to add more levels, with more enemies and adding lives. Some of the improvements would be adding lives and extra enemies, such as spikes. Those graphics were </a:t>
            </a:r>
            <a:r>
              <a:rPr lang="en"/>
              <a:t>already</a:t>
            </a:r>
            <a:r>
              <a:rPr lang="en"/>
              <a:t> added to the game, however there was not enough time </a:t>
            </a:r>
            <a:r>
              <a:rPr lang="en"/>
              <a:t>allocated</a:t>
            </a:r>
            <a:r>
              <a:rPr lang="en"/>
              <a:t> for all the resources to be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game</a:t>
            </a:r>
            <a:endParaRPr/>
          </a:p>
        </p:txBody>
      </p:sp>
      <p:sp>
        <p:nvSpPr>
          <p:cNvPr id="79" name="Google Shape;79;p14"/>
          <p:cNvSpPr txBox="1"/>
          <p:nvPr>
            <p:ph idx="1" type="body"/>
          </p:nvPr>
        </p:nvSpPr>
        <p:spPr>
          <a:xfrm>
            <a:off x="2410100" y="1512250"/>
            <a:ext cx="6321600" cy="32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storyline of the game is the blob trying to find his biscuit, with many obstructions along </a:t>
            </a:r>
            <a:r>
              <a:rPr lang="en"/>
              <a:t>the</a:t>
            </a:r>
            <a:r>
              <a:rPr lang="en"/>
              <a:t> way. The main character is a green blob, who is trying to make his way to the portal, to get to the biscuit. When the </a:t>
            </a:r>
            <a:r>
              <a:rPr lang="en"/>
              <a:t>biscuit</a:t>
            </a:r>
            <a:r>
              <a:rPr lang="en"/>
              <a:t> is obtained, the game is won. If the player runs out of time or touches the enemy (without the sword) the game will be lost. The game can be played again in a loop if the player simply presses the ‘play again’ button.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Instructions</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t>The game consists of two main levels. The objective is for the blob to get the biscuit, and to do that he has to get through the levels. In order for the portal to the next level to open, the player must collect all the jewels. In the first level, the player must collect a potion to receive a jump boost, and this way the player can collect all of the jewels. The </a:t>
            </a:r>
            <a:r>
              <a:rPr lang="en"/>
              <a:t>clocks are for extra time in the game, they add 10 seconds to the game time. In top left of the screen, there is a time and score count. Score count is measured with the number of jewels picked up by the player. Once the time runs out, the player has lost the game. In the second level, the player can pick up the sword to kill enemies, which is not an option in the first level. Once the player has gone through the portal into the last screen and collects a biscuit, the game is over, and the YOU WON screen is displayed, with a choice to play again.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Platform</a:t>
            </a:r>
            <a:endParaRPr/>
          </a:p>
        </p:txBody>
      </p:sp>
      <p:sp>
        <p:nvSpPr>
          <p:cNvPr id="91" name="Google Shape;91;p16"/>
          <p:cNvSpPr txBox="1"/>
          <p:nvPr>
            <p:ph idx="1" type="body"/>
          </p:nvPr>
        </p:nvSpPr>
        <p:spPr>
          <a:xfrm>
            <a:off x="2410100" y="1278875"/>
            <a:ext cx="6321600" cy="3319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It was decided by all of the group members to use Greenfoot software, which is a game development environment. It uses Java language which has been previously used by all members, and they all feel comfortable with it. Github was also used in this project as a platform for all of the students participating in this project to share </a:t>
            </a:r>
            <a:r>
              <a:rPr lang="en"/>
              <a:t>their work with others. There are three contributors for the GitHub, and all of the changes made are recorded on the platform with names and description if added by the contributor.</a:t>
            </a:r>
            <a:endParaRPr/>
          </a:p>
          <a:p>
            <a:pPr indent="0" lvl="0" marL="0" rtl="0" algn="l">
              <a:spcBef>
                <a:spcPts val="1200"/>
              </a:spcBef>
              <a:spcAft>
                <a:spcPts val="1200"/>
              </a:spcAft>
              <a:buNone/>
            </a:pPr>
            <a:r>
              <a:rPr lang="en" sz="1500"/>
              <a:t>The GitHub repository link : https://github.com/CoffeeAddicts/GreenFoot-Game</a:t>
            </a:r>
            <a:endParaRPr sz="1500"/>
          </a:p>
        </p:txBody>
      </p:sp>
      <p:pic>
        <p:nvPicPr>
          <p:cNvPr id="92" name="Google Shape;92;p16"/>
          <p:cNvPicPr preferRelativeResize="0"/>
          <p:nvPr/>
        </p:nvPicPr>
        <p:blipFill>
          <a:blip r:embed="rId3">
            <a:alphaModFix/>
          </a:blip>
          <a:stretch>
            <a:fillRect/>
          </a:stretch>
        </p:blipFill>
        <p:spPr>
          <a:xfrm>
            <a:off x="111871" y="3586677"/>
            <a:ext cx="2120875" cy="10114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10100" y="5489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Design </a:t>
            </a:r>
            <a:endParaRPr/>
          </a:p>
        </p:txBody>
      </p:sp>
      <p:sp>
        <p:nvSpPr>
          <p:cNvPr id="98" name="Google Shape;98;p17"/>
          <p:cNvSpPr txBox="1"/>
          <p:nvPr>
            <p:ph idx="1" type="body"/>
          </p:nvPr>
        </p:nvSpPr>
        <p:spPr>
          <a:xfrm>
            <a:off x="2410100" y="1349950"/>
            <a:ext cx="1370400" cy="327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Rough idea for levels, level 1 &amp; 2, the ‘win’ and ‘game over’ screen, with the button to play the game again. </a:t>
            </a:r>
            <a:endParaRPr/>
          </a:p>
        </p:txBody>
      </p:sp>
      <p:pic>
        <p:nvPicPr>
          <p:cNvPr id="99" name="Google Shape;99;p17"/>
          <p:cNvPicPr preferRelativeResize="0"/>
          <p:nvPr/>
        </p:nvPicPr>
        <p:blipFill>
          <a:blip r:embed="rId3">
            <a:alphaModFix/>
          </a:blip>
          <a:stretch>
            <a:fillRect/>
          </a:stretch>
        </p:blipFill>
        <p:spPr>
          <a:xfrm>
            <a:off x="3943302" y="1349950"/>
            <a:ext cx="4904074" cy="3276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Graphics</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of the graphics used in the game are from ‘opengameart.org’ website, which allows users to download different graphics which then can be used for them all copyright free, as long as it is for non-profit purposes.</a:t>
            </a:r>
            <a:endParaRPr/>
          </a:p>
          <a:p>
            <a:pPr indent="0" lvl="0" marL="0" rtl="0" algn="l">
              <a:spcBef>
                <a:spcPts val="1200"/>
              </a:spcBef>
              <a:spcAft>
                <a:spcPts val="0"/>
              </a:spcAft>
              <a:buNone/>
            </a:pPr>
            <a:r>
              <a:rPr lang="en"/>
              <a:t>Other graphics were created by the group members or used from the Greenfoot provided graphics. All of the sound effects in the game is also copyright free.</a:t>
            </a:r>
            <a:endParaRPr/>
          </a:p>
          <a:p>
            <a:pPr indent="0" lvl="0" marL="0" rtl="0" algn="l">
              <a:spcBef>
                <a:spcPts val="1200"/>
              </a:spcBef>
              <a:spcAft>
                <a:spcPts val="1200"/>
              </a:spcAft>
              <a:buNone/>
            </a:pPr>
            <a:r>
              <a:rPr lang="en"/>
              <a:t>Some of the initial designs might be changed in the end result.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Considerations</a:t>
            </a:r>
            <a:endParaRPr/>
          </a:p>
        </p:txBody>
      </p:sp>
      <p:sp>
        <p:nvSpPr>
          <p:cNvPr id="111" name="Google Shape;111;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2"/>
              </a:buClr>
              <a:buSzPct val="61111"/>
              <a:buFont typeface="Arial"/>
              <a:buNone/>
            </a:pPr>
            <a:r>
              <a:rPr lang="en"/>
              <a:t>Prior to coding, all of the classes which were needed for this project had to be identified. The classes used in coding of this game can be found in the following slide - slide 7 . All of the classes and attributes and behaviours were planned out before creating the game. We knew we would need a class for a main character. This class would need to have variables which could be changed from outside the class. For example the  jumpStrength variable </a:t>
            </a:r>
            <a:r>
              <a:rPr lang="en"/>
              <a:t>which determines how high the character can jump. This was changed when the Potion is picked up.</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Considerations</a:t>
            </a:r>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preparation was made before coding? Which classes were identified any why?</a:t>
            </a:r>
            <a:endParaRPr/>
          </a:p>
          <a:p>
            <a:pPr indent="0" lvl="0" marL="0" rtl="0" algn="l">
              <a:spcBef>
                <a:spcPts val="1200"/>
              </a:spcBef>
              <a:spcAft>
                <a:spcPts val="0"/>
              </a:spcAft>
              <a:buClr>
                <a:schemeClr val="dk2"/>
              </a:buClr>
              <a:buSzPts val="1100"/>
              <a:buFont typeface="Arial"/>
              <a:buNone/>
            </a:pPr>
            <a:r>
              <a:rPr lang="en"/>
              <a:t>Provide an overview of the classes in your project and what the key attributes and behaviours are.</a:t>
            </a:r>
            <a:endParaRPr/>
          </a:p>
          <a:p>
            <a:pPr indent="0" lvl="0" marL="0" rtl="0" algn="l">
              <a:spcBef>
                <a:spcPts val="1200"/>
              </a:spcBef>
              <a:spcAft>
                <a:spcPts val="1200"/>
              </a:spcAft>
              <a:buNone/>
            </a:pPr>
            <a:r>
              <a:t/>
            </a:r>
            <a:endParaRPr/>
          </a:p>
        </p:txBody>
      </p:sp>
      <p:pic>
        <p:nvPicPr>
          <p:cNvPr id="118" name="Google Shape;118;p20"/>
          <p:cNvPicPr preferRelativeResize="0"/>
          <p:nvPr/>
        </p:nvPicPr>
        <p:blipFill>
          <a:blip r:embed="rId3">
            <a:alphaModFix/>
          </a:blip>
          <a:stretch>
            <a:fillRect/>
          </a:stretch>
        </p:blipFill>
        <p:spPr>
          <a:xfrm>
            <a:off x="1005425" y="478486"/>
            <a:ext cx="8043177" cy="4186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Development</a:t>
            </a:r>
            <a:endParaRPr/>
          </a:p>
        </p:txBody>
      </p:sp>
      <p:sp>
        <p:nvSpPr>
          <p:cNvPr id="124" name="Google Shape;124;p21"/>
          <p:cNvSpPr txBox="1"/>
          <p:nvPr>
            <p:ph idx="1" type="body"/>
          </p:nvPr>
        </p:nvSpPr>
        <p:spPr>
          <a:xfrm>
            <a:off x="2410100" y="1405900"/>
            <a:ext cx="6321600" cy="3192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One of the </a:t>
            </a:r>
            <a:r>
              <a:rPr lang="en"/>
              <a:t>biggest issue encountered was the platforms. It became a great challenge to make them solid from all angles. After a few tutorials the platforms were finally able to be rigid from all sides and even improved with movement meaning the platforms could themselves be used as obstacles. Spikes and live hearts were added as actors for the game, however with the time limit we had those were not used in the actual game. With more time given, there would be more levels added and more actors and obstructions in border to make the game more entertaining.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