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9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3" autoAdjust="0"/>
  </p:normalViewPr>
  <p:slideViewPr>
    <p:cSldViewPr>
      <p:cViewPr varScale="1">
        <p:scale>
          <a:sx n="61" d="100"/>
          <a:sy n="61" d="100"/>
        </p:scale>
        <p:origin x="13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61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868" y="0"/>
            <a:ext cx="3013763" cy="46761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B1A583C2-5C86-4694-8D30-8A2EEC1D95A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492"/>
            <a:ext cx="3013763" cy="46760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868" y="8841492"/>
            <a:ext cx="3013763" cy="46760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F4336BA4-9907-4DD0-AA3E-9D59C5F5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6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61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868" y="0"/>
            <a:ext cx="3013763" cy="46761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B35CDC40-FE9F-4047-91B6-9DED00272B1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5225"/>
            <a:ext cx="4186238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6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1492"/>
            <a:ext cx="3013763" cy="46760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868" y="8841492"/>
            <a:ext cx="3013763" cy="46760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E0506936-80B8-4E32-84BC-7281C287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0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requirements are those which are related to the technical functionality of the system. non-functional requirement is a requirement that specifies criteria that can be used to judge the operation of a system in particular conditions, rather than specific behaviors.</a:t>
            </a:r>
          </a:p>
          <a:p>
            <a:r>
              <a:rPr lang="en-US" dirty="0" smtClean="0"/>
              <a:t>External requirements</a:t>
            </a:r>
          </a:p>
          <a:p>
            <a:r>
              <a:rPr lang="en-US" dirty="0" smtClean="0"/>
              <a:t>Internal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person who uses your product/service without paying money is a user and who pays money to use your product/service is a customer.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9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54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Business rules</a:t>
            </a:r>
            <a:r>
              <a:rPr lang="en-US" b="0" dirty="0" smtClean="0"/>
              <a:t>:</a:t>
            </a:r>
            <a:r>
              <a:rPr lang="en-US" b="0" baseline="0" dirty="0" smtClean="0"/>
              <a:t> </a:t>
            </a:r>
            <a:r>
              <a:rPr lang="en-US" dirty="0" smtClean="0"/>
              <a:t>are the conditions or constraints that define how the </a:t>
            </a:r>
            <a:r>
              <a:rPr lang="en-US" b="1" dirty="0" smtClean="0"/>
              <a:t>business</a:t>
            </a:r>
            <a:r>
              <a:rPr lang="en-US" dirty="0" smtClean="0"/>
              <a:t> operates and should be analyzed alongside </a:t>
            </a:r>
            <a:r>
              <a:rPr lang="en-US" b="1" dirty="0" smtClean="0"/>
              <a:t>business</a:t>
            </a:r>
            <a:r>
              <a:rPr lang="en-US" dirty="0" smtClean="0"/>
              <a:t> requirements.</a:t>
            </a:r>
          </a:p>
          <a:p>
            <a:r>
              <a:rPr lang="en-US" b="1" dirty="0" smtClean="0"/>
              <a:t>Quality Attributes: Correctness</a:t>
            </a:r>
            <a:r>
              <a:rPr lang="en-US" dirty="0" smtClean="0"/>
              <a:t>, </a:t>
            </a:r>
            <a:r>
              <a:rPr lang="en-US" b="1" dirty="0" smtClean="0"/>
              <a:t>Reliability</a:t>
            </a:r>
            <a:r>
              <a:rPr lang="en-US" dirty="0" smtClean="0"/>
              <a:t>, Adequacy, Learnability, Robustness, </a:t>
            </a:r>
            <a:r>
              <a:rPr lang="en-US" b="1" dirty="0" smtClean="0"/>
              <a:t>Maintainability</a:t>
            </a:r>
            <a:r>
              <a:rPr lang="en-US" dirty="0" smtClean="0"/>
              <a:t>, Readability, </a:t>
            </a:r>
            <a:r>
              <a:rPr lang="en-US" b="1" dirty="0" smtClean="0"/>
              <a:t>Extensibility</a:t>
            </a:r>
            <a:r>
              <a:rPr lang="en-US" dirty="0" smtClean="0"/>
              <a:t>, </a:t>
            </a:r>
            <a:r>
              <a:rPr lang="en-US" b="1" dirty="0" smtClean="0"/>
              <a:t>Testability</a:t>
            </a:r>
            <a:r>
              <a:rPr lang="en-US" dirty="0" smtClean="0"/>
              <a:t>, Efficiency, Portability.</a:t>
            </a:r>
          </a:p>
          <a:p>
            <a:r>
              <a:rPr lang="en-US" b="1" dirty="0" smtClean="0"/>
              <a:t>System</a:t>
            </a:r>
            <a:r>
              <a:rPr lang="en-US" b="1" baseline="0" dirty="0" smtClean="0"/>
              <a:t> constraints</a:t>
            </a:r>
            <a:r>
              <a:rPr lang="en-US" baseline="0" dirty="0" smtClean="0"/>
              <a:t>: </a:t>
            </a:r>
            <a:r>
              <a:rPr lang="en-US" dirty="0" smtClean="0"/>
              <a:t>A </a:t>
            </a:r>
            <a:r>
              <a:rPr lang="en-US" b="1" dirty="0" smtClean="0"/>
              <a:t>constraint</a:t>
            </a:r>
            <a:r>
              <a:rPr lang="en-US" dirty="0" smtClean="0"/>
              <a:t> is a restriction on the degree of freedom you have in providing a solution. SW,</a:t>
            </a:r>
            <a:r>
              <a:rPr lang="en-US" baseline="0" dirty="0" smtClean="0"/>
              <a:t> System, business &amp; Design </a:t>
            </a:r>
            <a:r>
              <a:rPr lang="en-US" dirty="0" err="1" smtClean="0"/>
              <a:t>Contranits</a:t>
            </a:r>
            <a:r>
              <a:rPr lang="en-US" dirty="0" smtClean="0"/>
              <a:t>, </a:t>
            </a:r>
            <a:endParaRPr lang="en-US" baseline="0" dirty="0" smtClean="0"/>
          </a:p>
          <a:p>
            <a:r>
              <a:rPr lang="en-US" baseline="0" dirty="0" smtClean="0"/>
              <a:t>External Interfaces: </a:t>
            </a:r>
            <a:r>
              <a:rPr lang="en-US" dirty="0" smtClean="0"/>
              <a:t>User </a:t>
            </a:r>
            <a:r>
              <a:rPr lang="en-US" b="1" dirty="0" smtClean="0"/>
              <a:t>Interfaces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dirty="0" smtClean="0"/>
              <a:t>Hardware </a:t>
            </a:r>
            <a:r>
              <a:rPr lang="en-US" b="1" dirty="0" smtClean="0"/>
              <a:t>Interfaces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b="1" dirty="0" smtClean="0"/>
              <a:t>Software Interfaces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customer requirement</a:t>
            </a:r>
            <a:r>
              <a:rPr lang="en-US" dirty="0" smtClean="0"/>
              <a:t> is a specification that originates with </a:t>
            </a:r>
            <a:r>
              <a:rPr lang="en-US" b="1" dirty="0" smtClean="0"/>
              <a:t>customers</a:t>
            </a:r>
            <a:r>
              <a:rPr lang="en-US" dirty="0" smtClean="0"/>
              <a:t> as opposed to internal stakeholders. </a:t>
            </a:r>
          </a:p>
          <a:p>
            <a:r>
              <a:rPr lang="en-US" dirty="0" smtClean="0"/>
              <a:t>This can include both functional and non-functional </a:t>
            </a:r>
            <a:r>
              <a:rPr lang="en-US" b="1" dirty="0" smtClean="0"/>
              <a:t>requirements</a:t>
            </a:r>
            <a:r>
              <a:rPr lang="en-US" dirty="0" smtClean="0"/>
              <a:t> for products, services and experiences.</a:t>
            </a:r>
          </a:p>
          <a:p>
            <a:r>
              <a:rPr lang="en-US" b="1" dirty="0" smtClean="0"/>
              <a:t>System Requirements: </a:t>
            </a:r>
            <a:r>
              <a:rPr lang="en-US" b="0" dirty="0" smtClean="0"/>
              <a:t>requirements needed to run the application smoothly including HW, SW what ???</a:t>
            </a:r>
          </a:p>
          <a:p>
            <a:r>
              <a:rPr lang="en-US" b="1" dirty="0" smtClean="0"/>
              <a:t>Product Requirements: </a:t>
            </a:r>
            <a:r>
              <a:rPr lang="en-US" dirty="0" smtClean="0"/>
              <a:t>A </a:t>
            </a:r>
            <a:r>
              <a:rPr lang="en-US" b="1" dirty="0" smtClean="0"/>
              <a:t>product requirements</a:t>
            </a:r>
            <a:r>
              <a:rPr lang="en-US" dirty="0" smtClean="0"/>
              <a:t> document (PRD) is a document containing all the </a:t>
            </a:r>
            <a:r>
              <a:rPr lang="en-US" b="1" dirty="0" smtClean="0"/>
              <a:t>requirements</a:t>
            </a:r>
            <a:r>
              <a:rPr lang="en-US" dirty="0" smtClean="0"/>
              <a:t> to a certain </a:t>
            </a:r>
            <a:r>
              <a:rPr lang="en-US" b="1" dirty="0" smtClean="0"/>
              <a:t>product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customer requirement</a:t>
            </a:r>
            <a:r>
              <a:rPr lang="en-US" dirty="0" smtClean="0"/>
              <a:t> is a specification that originates with </a:t>
            </a:r>
            <a:r>
              <a:rPr lang="en-US" b="1" dirty="0" smtClean="0"/>
              <a:t>customers</a:t>
            </a:r>
            <a:r>
              <a:rPr lang="en-US" dirty="0" smtClean="0"/>
              <a:t> as opposed to internal stakeholders. This can include both functional and non-functional </a:t>
            </a:r>
            <a:r>
              <a:rPr lang="en-US" b="1" dirty="0" smtClean="0"/>
              <a:t>requirements</a:t>
            </a:r>
            <a:r>
              <a:rPr lang="en-US" dirty="0" smtClean="0"/>
              <a:t> for products, services and experiences.</a:t>
            </a:r>
          </a:p>
          <a:p>
            <a:r>
              <a:rPr lang="en-US" b="1" dirty="0" smtClean="0"/>
              <a:t>System Requirements: </a:t>
            </a:r>
            <a:r>
              <a:rPr lang="en-US" b="0" dirty="0" smtClean="0"/>
              <a:t>requirements needed to run the application smoothly including HW, SW what ???</a:t>
            </a:r>
          </a:p>
          <a:p>
            <a:r>
              <a:rPr lang="en-US" b="1" dirty="0" smtClean="0"/>
              <a:t>Product Requirements: </a:t>
            </a:r>
            <a:r>
              <a:rPr lang="en-US" dirty="0" smtClean="0"/>
              <a:t>A </a:t>
            </a:r>
            <a:r>
              <a:rPr lang="en-US" b="1" dirty="0" smtClean="0"/>
              <a:t>product requirements</a:t>
            </a:r>
            <a:r>
              <a:rPr lang="en-US" dirty="0" smtClean="0"/>
              <a:t> document (PRD) is a document containing all the </a:t>
            </a:r>
            <a:r>
              <a:rPr lang="en-US" b="1" dirty="0" smtClean="0"/>
              <a:t>requirements</a:t>
            </a:r>
            <a:r>
              <a:rPr lang="en-US" dirty="0" smtClean="0"/>
              <a:t> to a certain </a:t>
            </a:r>
            <a:r>
              <a:rPr lang="en-US" b="1" dirty="0" smtClean="0"/>
              <a:t>product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9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customer requirement</a:t>
            </a:r>
            <a:r>
              <a:rPr lang="en-US" dirty="0" smtClean="0"/>
              <a:t> is a specification that originates with </a:t>
            </a:r>
            <a:r>
              <a:rPr lang="en-US" b="1" dirty="0" smtClean="0"/>
              <a:t>customers</a:t>
            </a:r>
            <a:r>
              <a:rPr lang="en-US" dirty="0" smtClean="0"/>
              <a:t> as opposed to internal stakeholders. This can include both functional and non-functional </a:t>
            </a:r>
            <a:r>
              <a:rPr lang="en-US" b="1" dirty="0" smtClean="0"/>
              <a:t>requirements</a:t>
            </a:r>
            <a:r>
              <a:rPr lang="en-US" dirty="0" smtClean="0"/>
              <a:t> for products, services and experiences.</a:t>
            </a:r>
          </a:p>
          <a:p>
            <a:r>
              <a:rPr lang="en-US" b="1" dirty="0" smtClean="0"/>
              <a:t>System Requirements: </a:t>
            </a:r>
            <a:r>
              <a:rPr lang="en-US" b="0" dirty="0" smtClean="0"/>
              <a:t>requirements needed to run the application smoothly including HW, SW what ???</a:t>
            </a:r>
          </a:p>
          <a:p>
            <a:r>
              <a:rPr lang="en-US" b="1" dirty="0" smtClean="0"/>
              <a:t>Product Requirements: </a:t>
            </a:r>
            <a:r>
              <a:rPr lang="en-US" dirty="0" smtClean="0"/>
              <a:t>A </a:t>
            </a:r>
            <a:r>
              <a:rPr lang="en-US" b="1" dirty="0" smtClean="0"/>
              <a:t>product requirements</a:t>
            </a:r>
            <a:r>
              <a:rPr lang="en-US" dirty="0" smtClean="0"/>
              <a:t> document (PRD) is a document containing all the </a:t>
            </a:r>
            <a:r>
              <a:rPr lang="en-US" b="1" dirty="0" smtClean="0"/>
              <a:t>requirements</a:t>
            </a:r>
            <a:r>
              <a:rPr lang="en-US" dirty="0" smtClean="0"/>
              <a:t> to a certain </a:t>
            </a:r>
            <a:r>
              <a:rPr lang="en-US" b="1" dirty="0" smtClean="0"/>
              <a:t>product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1200" dirty="0" smtClean="0">
                <a:latin typeface="Arial"/>
                <a:cs typeface="Arial"/>
              </a:rPr>
              <a:t>Overly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specifi</a:t>
            </a:r>
            <a:r>
              <a:rPr lang="en-US" sz="1200" spc="-15" dirty="0" smtClean="0">
                <a:latin typeface="Arial"/>
                <a:cs typeface="Arial"/>
              </a:rPr>
              <a:t>e</a:t>
            </a:r>
            <a:r>
              <a:rPr lang="en-US" sz="1200" dirty="0" smtClean="0">
                <a:latin typeface="Arial"/>
                <a:cs typeface="Arial"/>
              </a:rPr>
              <a:t>d: EXCESSIVELY, EXAGGERATEDLY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2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6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4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9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3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2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discuss</a:t>
            </a:r>
            <a:r>
              <a:rPr lang="en-US" baseline="0" dirty="0" smtClean="0"/>
              <a:t> the ERP system implementation failure. It due to the non </a:t>
            </a:r>
            <a:r>
              <a:rPr lang="en-US" baseline="0" dirty="0" smtClean="0"/>
              <a:t>consideration </a:t>
            </a:r>
            <a:r>
              <a:rPr lang="en-US" baseline="0" dirty="0" smtClean="0"/>
              <a:t>of complete requirements or vague requirements.</a:t>
            </a:r>
          </a:p>
          <a:p>
            <a:r>
              <a:rPr lang="en-US" baseline="0" dirty="0" smtClean="0"/>
              <a:t>Intelligent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9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4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4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7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Software Reliability</a:t>
            </a:r>
            <a:r>
              <a:rPr lang="en-US" dirty="0" smtClean="0"/>
              <a:t> is the probability of failure-free </a:t>
            </a:r>
            <a:r>
              <a:rPr lang="en-US" b="1" dirty="0" smtClean="0"/>
              <a:t>software</a:t>
            </a:r>
            <a:r>
              <a:rPr lang="en-US" dirty="0" smtClean="0"/>
              <a:t> operation for a specified period of time in a specified environment. In </a:t>
            </a:r>
            <a:r>
              <a:rPr lang="en-US" b="1" dirty="0" smtClean="0"/>
              <a:t>software</a:t>
            </a:r>
            <a:r>
              <a:rPr lang="en-US" dirty="0" smtClean="0"/>
              <a:t> engineering, </a:t>
            </a:r>
            <a:r>
              <a:rPr lang="en-US" b="1" dirty="0" smtClean="0"/>
              <a:t>usability</a:t>
            </a:r>
            <a:r>
              <a:rPr lang="en-US" dirty="0" smtClean="0"/>
              <a:t> is the degree to which a </a:t>
            </a:r>
            <a:r>
              <a:rPr lang="en-US" b="1" dirty="0" smtClean="0"/>
              <a:t>software</a:t>
            </a:r>
            <a:r>
              <a:rPr lang="en-US" dirty="0" smtClean="0"/>
              <a:t> can be used by specified consumers to achieve quantified objectives with effectiveness, efficiency, and satisfaction in a quantified context of use.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 testing tests the amount of resources required by a program to perform a specific function. In </a:t>
            </a:r>
            <a:r>
              <a:rPr lang="en-US" b="1" dirty="0" smtClean="0"/>
              <a:t>software</a:t>
            </a:r>
            <a:r>
              <a:rPr lang="en-US" dirty="0" smtClean="0"/>
              <a:t> companies, this term is used to show the effort put in to develop the application and to quantify its user-satisfaction. ... </a:t>
            </a:r>
          </a:p>
          <a:p>
            <a:r>
              <a:rPr lang="en-US" b="1" dirty="0" smtClean="0"/>
              <a:t>Software maintainability</a:t>
            </a:r>
            <a:r>
              <a:rPr lang="en-US" dirty="0" smtClean="0"/>
              <a:t> is defined as the degree to which an application is understood, repaired, or enhanced.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SRS</a:t>
            </a:r>
            <a:r>
              <a:rPr lang="en-US" dirty="0" smtClean="0"/>
              <a:t> stands for Software Requirements Specification, which is a </a:t>
            </a:r>
            <a:r>
              <a:rPr lang="en-US" b="1" dirty="0" smtClean="0"/>
              <a:t>document</a:t>
            </a:r>
            <a:r>
              <a:rPr lang="en-US" dirty="0" smtClean="0"/>
              <a:t> that fully describes the expected behavior of a software system.</a:t>
            </a:r>
          </a:p>
          <a:p>
            <a:r>
              <a:rPr lang="en-US" b="1" dirty="0" smtClean="0"/>
              <a:t>SRS characteristics: </a:t>
            </a:r>
            <a:r>
              <a:rPr lang="fr-FR" dirty="0" smtClean="0"/>
              <a:t>Complete,</a:t>
            </a:r>
            <a:r>
              <a:rPr lang="fr-FR" baseline="0" dirty="0" smtClean="0"/>
              <a:t> </a:t>
            </a:r>
            <a:r>
              <a:rPr lang="fr-FR" dirty="0" smtClean="0"/>
              <a:t>Consistent,</a:t>
            </a:r>
            <a:r>
              <a:rPr lang="fr-FR" baseline="0" dirty="0" smtClean="0"/>
              <a:t> </a:t>
            </a:r>
            <a:r>
              <a:rPr lang="fr-FR" dirty="0" smtClean="0"/>
              <a:t>Feasible,</a:t>
            </a:r>
            <a:r>
              <a:rPr lang="fr-FR" baseline="0" dirty="0" smtClean="0"/>
              <a:t> </a:t>
            </a:r>
            <a:r>
              <a:rPr lang="fr-FR" dirty="0" smtClean="0"/>
              <a:t>Modifiable,</a:t>
            </a:r>
            <a:r>
              <a:rPr lang="fr-FR" baseline="0" dirty="0" smtClean="0"/>
              <a:t> </a:t>
            </a:r>
            <a:r>
              <a:rPr lang="fr-FR" dirty="0" smtClean="0"/>
              <a:t>Unambiguous,</a:t>
            </a:r>
            <a:r>
              <a:rPr lang="fr-FR" baseline="0" dirty="0" smtClean="0"/>
              <a:t> </a:t>
            </a:r>
            <a:r>
              <a:rPr lang="fr-FR" dirty="0" smtClean="0"/>
              <a:t>Testable.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0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5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0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template of the SRS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the first step SW development process /SDLC.</a:t>
            </a:r>
          </a:p>
          <a:p>
            <a:r>
              <a:rPr lang="en-US" baseline="0" dirty="0" smtClean="0"/>
              <a:t>Requirements are translated to system blue prints or the structure of the applications</a:t>
            </a:r>
          </a:p>
          <a:p>
            <a:r>
              <a:rPr lang="en-US" baseline="0" dirty="0" smtClean="0"/>
              <a:t>In the form of functional, non functional requirements.</a:t>
            </a:r>
            <a:endParaRPr lang="en-US" dirty="0" smtClean="0"/>
          </a:p>
          <a:p>
            <a:r>
              <a:rPr lang="en-US" dirty="0" smtClean="0"/>
              <a:t>SDLC: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Requirements Management</a:t>
            </a:r>
            <a:r>
              <a:rPr lang="en-US" dirty="0" smtClean="0"/>
              <a:t> Process in </a:t>
            </a:r>
            <a:r>
              <a:rPr lang="en-US" b="1" dirty="0" smtClean="0"/>
              <a:t>Software Engineering</a:t>
            </a:r>
            <a:r>
              <a:rPr lang="en-US" dirty="0" smtClean="0"/>
              <a:t>. ... Thus, to understand and control changes to system </a:t>
            </a:r>
            <a:r>
              <a:rPr lang="en-US" b="1" dirty="0" smtClean="0"/>
              <a:t>requirements</a:t>
            </a:r>
            <a:r>
              <a:rPr lang="en-US" dirty="0" smtClean="0"/>
              <a:t>, </a:t>
            </a:r>
            <a:r>
              <a:rPr lang="en-US" b="1" dirty="0" smtClean="0"/>
              <a:t>requirements management</a:t>
            </a:r>
            <a:r>
              <a:rPr lang="en-US" dirty="0" smtClean="0"/>
              <a:t> is performed. </a:t>
            </a:r>
            <a:r>
              <a:rPr lang="en-US" b="1" dirty="0" smtClean="0"/>
              <a:t>Requirements management</a:t>
            </a:r>
            <a:r>
              <a:rPr lang="en-US" dirty="0" smtClean="0"/>
              <a:t> can be defined as a process of eliciting, documenting, organizing, and controlling changes to the </a:t>
            </a:r>
            <a:r>
              <a:rPr lang="en-US" b="1" dirty="0" smtClean="0"/>
              <a:t>requirements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SRS</a:t>
            </a:r>
            <a:r>
              <a:rPr lang="en-US" dirty="0" smtClean="0"/>
              <a:t> stands for Software Requirements Specification, which is a </a:t>
            </a:r>
            <a:r>
              <a:rPr lang="en-US" b="1" dirty="0" smtClean="0"/>
              <a:t>document</a:t>
            </a:r>
            <a:r>
              <a:rPr lang="en-US" dirty="0" smtClean="0"/>
              <a:t> that fully describes the expected behavior of a software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What is requirements?  </a:t>
            </a:r>
          </a:p>
          <a:p>
            <a:r>
              <a:rPr lang="en-US" dirty="0" smtClean="0"/>
              <a:t>Stake holder’s</a:t>
            </a:r>
            <a:r>
              <a:rPr lang="en-US" baseline="0" dirty="0" smtClean="0"/>
              <a:t> needs for the proposed system.</a:t>
            </a:r>
          </a:p>
          <a:p>
            <a:r>
              <a:rPr lang="en-US" baseline="0" dirty="0" smtClean="0"/>
              <a:t>But SW requirements are more than the needs it includes requirements gathering, analysis, validation and modeling</a:t>
            </a:r>
          </a:p>
          <a:p>
            <a:r>
              <a:rPr lang="en-US" baseline="0" dirty="0" smtClean="0"/>
              <a:t>Categorization in to functional &amp; non functional requirements.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  <a:r>
              <a:rPr lang="en-US" baseline="0" dirty="0" smtClean="0"/>
              <a:t> the foundation for project assessment, planning, execution &amp; monitoring.</a:t>
            </a:r>
          </a:p>
          <a:p>
            <a:r>
              <a:rPr lang="en-US" dirty="0" smtClean="0"/>
              <a:t>Considering &amp; formalizing requirements in to more scientific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6936-80B8-4E32-84BC-7281C287B0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8204" y="876300"/>
            <a:ext cx="2560320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1482566"/>
            <a:ext cx="8376919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28E2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28E2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28E2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28E2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28E2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663191"/>
            <a:ext cx="8376919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394" y="1227522"/>
            <a:ext cx="8411210" cy="462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0769" y="6532527"/>
            <a:ext cx="2216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28E2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534352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6948" y="2357627"/>
            <a:ext cx="7717535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511097"/>
            <a:ext cx="72288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SO</a:t>
            </a:r>
            <a:r>
              <a:rPr sz="3200" spc="10" dirty="0"/>
              <a:t>F</a:t>
            </a:r>
            <a:r>
              <a:rPr sz="3200" spc="100" dirty="0"/>
              <a:t>T</a:t>
            </a:r>
            <a:r>
              <a:rPr sz="3200" spc="-110" dirty="0"/>
              <a:t>W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45" dirty="0"/>
              <a:t> </a:t>
            </a:r>
            <a:r>
              <a:rPr sz="3200" dirty="0"/>
              <a:t>REQUIREMENT</a:t>
            </a:r>
            <a:r>
              <a:rPr sz="3200" spc="-65" dirty="0"/>
              <a:t> </a:t>
            </a:r>
            <a:r>
              <a:rPr sz="3200" dirty="0"/>
              <a:t>ENGINE</a:t>
            </a:r>
            <a:r>
              <a:rPr sz="3200" spc="-15" dirty="0"/>
              <a:t>E</a:t>
            </a:r>
            <a:r>
              <a:rPr sz="3200" dirty="0"/>
              <a:t>RING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576376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P</a:t>
            </a:r>
            <a:r>
              <a:rPr spc="-35" dirty="0"/>
              <a:t>R</a:t>
            </a:r>
            <a:r>
              <a:rPr dirty="0"/>
              <a:t>O</a:t>
            </a:r>
            <a:r>
              <a:rPr spc="-10" dirty="0"/>
              <a:t>D</a:t>
            </a:r>
            <a:r>
              <a:rPr dirty="0"/>
              <a:t>UCT</a:t>
            </a:r>
            <a:r>
              <a:rPr spc="-5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66394" y="1227522"/>
            <a:ext cx="8411210" cy="3412243"/>
          </a:xfrm>
          <a:prstGeom prst="rect">
            <a:avLst/>
          </a:prstGeom>
        </p:spPr>
        <p:txBody>
          <a:bodyPr vert="horz" wrap="square" lIns="0" tIns="255043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Pro</a:t>
            </a:r>
            <a:r>
              <a:rPr spc="-10" dirty="0"/>
              <a:t>d</a:t>
            </a:r>
            <a:r>
              <a:rPr dirty="0"/>
              <a:t>uct</a:t>
            </a:r>
            <a:r>
              <a:rPr spc="-30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</a:t>
            </a:r>
            <a:r>
              <a:rPr spc="-30" dirty="0"/>
              <a:t> </a:t>
            </a:r>
            <a:r>
              <a:rPr dirty="0"/>
              <a:t>consist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fu</a:t>
            </a:r>
            <a:r>
              <a:rPr spc="-15" dirty="0"/>
              <a:t>n</a:t>
            </a:r>
            <a:r>
              <a:rPr dirty="0"/>
              <a:t>ctio</a:t>
            </a:r>
            <a:r>
              <a:rPr spc="-10" dirty="0"/>
              <a:t>n</a:t>
            </a:r>
            <a:r>
              <a:rPr dirty="0"/>
              <a:t>al</a:t>
            </a:r>
            <a:endParaRPr sz="225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dirty="0"/>
              <a:t>a</a:t>
            </a:r>
            <a:r>
              <a:rPr spc="-15" dirty="0"/>
              <a:t>n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n</a:t>
            </a:r>
            <a:r>
              <a:rPr spc="-15" dirty="0"/>
              <a:t>o</a:t>
            </a:r>
            <a:r>
              <a:rPr spc="-10" dirty="0"/>
              <a:t>n</a:t>
            </a:r>
            <a:r>
              <a:rPr dirty="0"/>
              <a:t>-f</a:t>
            </a:r>
            <a:r>
              <a:rPr spc="-10" dirty="0"/>
              <a:t>u</a:t>
            </a:r>
            <a:r>
              <a:rPr dirty="0"/>
              <a:t>ncti</a:t>
            </a:r>
            <a:r>
              <a:rPr spc="-20" dirty="0"/>
              <a:t>o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l</a:t>
            </a:r>
            <a:r>
              <a:rPr spc="-20" dirty="0"/>
              <a:t> </a:t>
            </a:r>
            <a:r>
              <a:rPr dirty="0"/>
              <a:t>pr</a:t>
            </a:r>
            <a:r>
              <a:rPr spc="-15" dirty="0"/>
              <a:t>o</a:t>
            </a:r>
            <a:r>
              <a:rPr dirty="0"/>
              <a:t>d</a:t>
            </a:r>
            <a:r>
              <a:rPr spc="-15" dirty="0"/>
              <a:t>u</a:t>
            </a:r>
            <a:r>
              <a:rPr dirty="0"/>
              <a:t>ct</a:t>
            </a:r>
            <a:r>
              <a:rPr spc="-25" dirty="0"/>
              <a:t> </a:t>
            </a:r>
            <a:r>
              <a:rPr dirty="0"/>
              <a:t>re</a:t>
            </a: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ts.</a:t>
            </a:r>
          </a:p>
          <a:p>
            <a:pPr marL="372745" marR="508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Both</a:t>
            </a:r>
            <a:r>
              <a:rPr spc="-35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re</a:t>
            </a:r>
            <a:r>
              <a:rPr spc="-15" dirty="0"/>
              <a:t>g</a:t>
            </a:r>
            <a:r>
              <a:rPr dirty="0"/>
              <a:t>ar</a:t>
            </a:r>
            <a:r>
              <a:rPr spc="-10" dirty="0"/>
              <a:t>d</a:t>
            </a:r>
            <a:r>
              <a:rPr dirty="0"/>
              <a:t>ed</a:t>
            </a:r>
            <a:r>
              <a:rPr spc="-35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p</a:t>
            </a:r>
            <a:r>
              <a:rPr spc="-10" dirty="0"/>
              <a:t>o</a:t>
            </a:r>
            <a:r>
              <a:rPr dirty="0"/>
              <a:t>int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view of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dirty="0"/>
              <a:t>(exter</a:t>
            </a:r>
            <a:r>
              <a:rPr spc="-10" dirty="0"/>
              <a:t>n</a:t>
            </a:r>
            <a:r>
              <a:rPr dirty="0"/>
              <a:t>al)</a:t>
            </a:r>
            <a:r>
              <a:rPr spc="-35" dirty="0"/>
              <a:t> </a:t>
            </a:r>
            <a:r>
              <a:rPr dirty="0"/>
              <a:t>or custo</a:t>
            </a:r>
            <a:r>
              <a:rPr spc="-15" dirty="0"/>
              <a:t>m</a:t>
            </a:r>
            <a:r>
              <a:rPr dirty="0"/>
              <a:t>er</a:t>
            </a:r>
            <a:r>
              <a:rPr spc="-45" dirty="0"/>
              <a:t> </a:t>
            </a:r>
            <a:r>
              <a:rPr dirty="0" smtClean="0"/>
              <a:t>a</a:t>
            </a:r>
            <a:r>
              <a:rPr spc="-10" dirty="0" smtClean="0"/>
              <a:t>n</a:t>
            </a:r>
            <a:r>
              <a:rPr dirty="0" smtClean="0"/>
              <a:t>d</a:t>
            </a:r>
            <a:r>
              <a:rPr lang="en-US" sz="2250" dirty="0">
                <a:latin typeface="Times New Roman"/>
                <a:cs typeface="Times New Roman"/>
              </a:rPr>
              <a:t> </a:t>
            </a:r>
            <a:r>
              <a:rPr dirty="0" smtClean="0"/>
              <a:t>fr</a:t>
            </a:r>
            <a:r>
              <a:rPr spc="-10" dirty="0" smtClean="0"/>
              <a:t>o</a:t>
            </a:r>
            <a:r>
              <a:rPr spc="5" dirty="0" smtClean="0"/>
              <a:t>m</a:t>
            </a:r>
            <a:r>
              <a:rPr spc="-35" dirty="0" smtClean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t </a:t>
            </a:r>
            <a:r>
              <a:rPr spc="-15" dirty="0"/>
              <a:t>o</a:t>
            </a:r>
            <a:r>
              <a:rPr dirty="0"/>
              <a:t>f vi</a:t>
            </a:r>
            <a:r>
              <a:rPr spc="-15" dirty="0"/>
              <a:t>e</a:t>
            </a:r>
            <a:r>
              <a:rPr dirty="0"/>
              <a:t>w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</a:t>
            </a:r>
            <a:r>
              <a:rPr spc="-15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vel</a:t>
            </a:r>
            <a:r>
              <a:rPr spc="-15" dirty="0"/>
              <a:t>o</a:t>
            </a:r>
            <a:r>
              <a:rPr dirty="0"/>
              <a:t>p</a:t>
            </a:r>
            <a:r>
              <a:rPr spc="-15" dirty="0"/>
              <a:t>e</a:t>
            </a:r>
            <a:r>
              <a:rPr dirty="0"/>
              <a:t>r</a:t>
            </a:r>
            <a:endParaRPr sz="2250" dirty="0">
              <a:latin typeface="Times New Roman"/>
              <a:cs typeface="Times New Roman"/>
            </a:endParaRPr>
          </a:p>
          <a:p>
            <a:pPr marL="372745">
              <a:lnSpc>
                <a:spcPts val="3810"/>
              </a:lnSpc>
            </a:pPr>
            <a:r>
              <a:rPr dirty="0"/>
              <a:t>(in</a:t>
            </a:r>
            <a:r>
              <a:rPr spc="-10" dirty="0"/>
              <a:t>t</a:t>
            </a:r>
            <a:r>
              <a:rPr dirty="0"/>
              <a:t>er</a:t>
            </a:r>
            <a:r>
              <a:rPr spc="-10" dirty="0"/>
              <a:t>n</a:t>
            </a:r>
            <a:r>
              <a:rPr dirty="0"/>
              <a:t>al).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3" y="876300"/>
            <a:ext cx="838047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599691"/>
            <a:ext cx="783082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F</a:t>
            </a:r>
            <a:r>
              <a:rPr spc="-15" dirty="0"/>
              <a:t>U</a:t>
            </a:r>
            <a:r>
              <a:rPr dirty="0"/>
              <a:t>NCTIONAL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35" dirty="0"/>
              <a:t>R</a:t>
            </a:r>
            <a:r>
              <a:rPr dirty="0"/>
              <a:t>O</a:t>
            </a:r>
            <a:r>
              <a:rPr spc="-10" dirty="0"/>
              <a:t>D</a:t>
            </a:r>
            <a:r>
              <a:rPr dirty="0"/>
              <a:t>UCT</a:t>
            </a:r>
            <a:r>
              <a:rPr spc="-5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33376" y="1689226"/>
            <a:ext cx="8079103" cy="373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Fu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uir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ribe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ncti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  <a:p>
            <a:pPr marL="355600" marR="138684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Arial"/>
                <a:cs typeface="Arial"/>
              </a:rPr>
              <a:t>F</a:t>
            </a:r>
            <a:r>
              <a:rPr sz="3200" dirty="0" smtClean="0">
                <a:latin typeface="Arial"/>
                <a:cs typeface="Arial"/>
              </a:rPr>
              <a:t>rom</a:t>
            </a:r>
            <a:r>
              <a:rPr sz="3200" spc="-40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user's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int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view: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 in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erf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ce,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a</a:t>
            </a:r>
            <a:r>
              <a:rPr sz="3200" spc="-10" dirty="0" smtClean="0">
                <a:latin typeface="Arial"/>
                <a:cs typeface="Arial"/>
              </a:rPr>
              <a:t>p</a:t>
            </a:r>
            <a:r>
              <a:rPr sz="3200" dirty="0" smtClean="0">
                <a:latin typeface="Arial"/>
                <a:cs typeface="Arial"/>
              </a:rPr>
              <a:t>pl</a:t>
            </a:r>
            <a:r>
              <a:rPr sz="3200" spc="-15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cati</a:t>
            </a:r>
            <a:r>
              <a:rPr sz="3200" spc="-10" dirty="0" smtClean="0">
                <a:latin typeface="Arial"/>
                <a:cs typeface="Arial"/>
              </a:rPr>
              <a:t>o</a:t>
            </a:r>
            <a:r>
              <a:rPr sz="3200" dirty="0" smtClean="0">
                <a:latin typeface="Arial"/>
                <a:cs typeface="Arial"/>
              </a:rPr>
              <a:t>ns,</a:t>
            </a:r>
            <a:r>
              <a:rPr lang="en-US" sz="3200" spc="-1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servi</a:t>
            </a:r>
            <a:r>
              <a:rPr sz="3200" spc="5" dirty="0" smtClean="0">
                <a:latin typeface="Arial"/>
                <a:cs typeface="Arial"/>
              </a:rPr>
              <a:t>c</a:t>
            </a:r>
            <a:r>
              <a:rPr sz="3200" dirty="0" smtClean="0">
                <a:latin typeface="Arial"/>
                <a:cs typeface="Arial"/>
              </a:rPr>
              <a:t>es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Arial"/>
                <a:cs typeface="Arial"/>
              </a:rPr>
              <a:t>F</a:t>
            </a:r>
            <a:r>
              <a:rPr sz="3200" dirty="0" smtClean="0">
                <a:latin typeface="Arial"/>
                <a:cs typeface="Arial"/>
              </a:rPr>
              <a:t>r</a:t>
            </a:r>
            <a:r>
              <a:rPr sz="3200" spc="-10" dirty="0" smtClean="0">
                <a:latin typeface="Arial"/>
                <a:cs typeface="Arial"/>
              </a:rPr>
              <a:t>o</a:t>
            </a:r>
            <a:r>
              <a:rPr sz="3200" spc="5" dirty="0" smtClean="0">
                <a:latin typeface="Arial"/>
                <a:cs typeface="Arial"/>
              </a:rPr>
              <a:t>m</a:t>
            </a:r>
            <a:r>
              <a:rPr sz="3200" spc="-35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custo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105" dirty="0">
                <a:latin typeface="Arial"/>
                <a:cs typeface="Arial"/>
              </a:rPr>
              <a:t>r</a:t>
            </a:r>
            <a:r>
              <a:rPr sz="3200" spc="-65" dirty="0">
                <a:latin typeface="Arial"/>
                <a:cs typeface="Arial"/>
              </a:rPr>
              <a:t>’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view: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</a:p>
          <a:p>
            <a:pPr marR="1443990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erf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ce,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pl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cati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ns,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es</a:t>
            </a:r>
          </a:p>
          <a:p>
            <a:pPr marL="1184910">
              <a:lnSpc>
                <a:spcPts val="3329"/>
              </a:lnSpc>
              <a:spcBef>
                <a:spcPts val="1165"/>
              </a:spcBef>
            </a:pPr>
            <a:r>
              <a:rPr sz="2800" i="1" spc="-5" dirty="0">
                <a:latin typeface="Arial"/>
                <a:cs typeface="Arial"/>
              </a:rPr>
              <a:t>Not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-5" dirty="0">
                <a:latin typeface="Arial"/>
                <a:cs typeface="Arial"/>
              </a:rPr>
              <a:t>: U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5" dirty="0">
                <a:latin typeface="Arial"/>
                <a:cs typeface="Arial"/>
              </a:rPr>
              <a:t>er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i="1" spc="0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d </a:t>
            </a:r>
            <a:r>
              <a:rPr sz="2800" i="1" spc="0" dirty="0">
                <a:latin typeface="Arial"/>
                <a:cs typeface="Arial"/>
              </a:rPr>
              <a:t>c</a:t>
            </a:r>
            <a:r>
              <a:rPr sz="2800" i="1" spc="-5" dirty="0">
                <a:latin typeface="Arial"/>
                <a:cs typeface="Arial"/>
              </a:rPr>
              <a:t>u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5" dirty="0">
                <a:latin typeface="Arial"/>
                <a:cs typeface="Arial"/>
              </a:rPr>
              <a:t>tom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i="1" spc="0" dirty="0">
                <a:latin typeface="Arial"/>
                <a:cs typeface="Arial"/>
              </a:rPr>
              <a:t>c</a:t>
            </a:r>
            <a:r>
              <a:rPr sz="2800" i="1" spc="-5" dirty="0">
                <a:latin typeface="Arial"/>
                <a:cs typeface="Arial"/>
              </a:rPr>
              <a:t>an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be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ff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-5" dirty="0">
                <a:latin typeface="Arial"/>
                <a:cs typeface="Arial"/>
              </a:rPr>
              <a:t>nt!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76300"/>
            <a:ext cx="838047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99691"/>
            <a:ext cx="783082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F</a:t>
            </a:r>
            <a:r>
              <a:rPr spc="-15" dirty="0"/>
              <a:t>U</a:t>
            </a:r>
            <a:r>
              <a:rPr dirty="0"/>
              <a:t>NCTIONAL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35" dirty="0"/>
              <a:t>R</a:t>
            </a:r>
            <a:r>
              <a:rPr dirty="0"/>
              <a:t>O</a:t>
            </a:r>
            <a:r>
              <a:rPr spc="-10" dirty="0"/>
              <a:t>D</a:t>
            </a:r>
            <a:r>
              <a:rPr dirty="0"/>
              <a:t>UCT</a:t>
            </a:r>
            <a:r>
              <a:rPr spc="-5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3540" y="1482566"/>
            <a:ext cx="8141970" cy="9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Arial"/>
                <a:cs typeface="Arial"/>
              </a:rPr>
              <a:t>F</a:t>
            </a:r>
            <a:r>
              <a:rPr sz="3200" dirty="0" smtClean="0">
                <a:latin typeface="Arial"/>
                <a:cs typeface="Arial"/>
              </a:rPr>
              <a:t>rom</a:t>
            </a:r>
            <a:r>
              <a:rPr sz="3200" spc="-40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velo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er's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int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view:</a:t>
            </a:r>
          </a:p>
          <a:p>
            <a:pPr marL="355600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arch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ctur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24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ad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distri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4" y="790955"/>
            <a:ext cx="1307592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163" y="790955"/>
            <a:ext cx="612648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790955"/>
            <a:ext cx="7455408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533157"/>
            <a:ext cx="7855584" cy="500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NO</a:t>
            </a:r>
            <a:r>
              <a:rPr sz="3200" spc="10" dirty="0">
                <a:latin typeface="Franklin Gothic Medium"/>
                <a:cs typeface="Franklin Gothic Medium"/>
              </a:rPr>
              <a:t>N</a:t>
            </a:r>
            <a:r>
              <a:rPr sz="3200" spc="-5" dirty="0">
                <a:latin typeface="Franklin Gothic Medium"/>
                <a:cs typeface="Franklin Gothic Medium"/>
              </a:rPr>
              <a:t>-</a:t>
            </a:r>
            <a:r>
              <a:rPr sz="3200" dirty="0">
                <a:latin typeface="Franklin Gothic Medium"/>
                <a:cs typeface="Franklin Gothic Medium"/>
              </a:rPr>
              <a:t>FUN</a:t>
            </a:r>
            <a:r>
              <a:rPr sz="3200" spc="-15" dirty="0">
                <a:latin typeface="Franklin Gothic Medium"/>
                <a:cs typeface="Franklin Gothic Medium"/>
              </a:rPr>
              <a:t>C</a:t>
            </a:r>
            <a:r>
              <a:rPr sz="3200" spc="-5" dirty="0">
                <a:latin typeface="Franklin Gothic Medium"/>
                <a:cs typeface="Franklin Gothic Medium"/>
              </a:rPr>
              <a:t>TIO</a:t>
            </a:r>
            <a:r>
              <a:rPr sz="3200" spc="-10" dirty="0">
                <a:latin typeface="Franklin Gothic Medium"/>
                <a:cs typeface="Franklin Gothic Medium"/>
              </a:rPr>
              <a:t>N</a:t>
            </a:r>
            <a:r>
              <a:rPr sz="3200" spc="-15" dirty="0">
                <a:latin typeface="Franklin Gothic Medium"/>
                <a:cs typeface="Franklin Gothic Medium"/>
              </a:rPr>
              <a:t>A</a:t>
            </a:r>
            <a:r>
              <a:rPr sz="3200" dirty="0">
                <a:latin typeface="Franklin Gothic Medium"/>
                <a:cs typeface="Franklin Gothic Medium"/>
              </a:rPr>
              <a:t>L</a:t>
            </a:r>
            <a:r>
              <a:rPr sz="3200" spc="-45" dirty="0">
                <a:latin typeface="Franklin Gothic Medium"/>
                <a:cs typeface="Franklin Gothic Medium"/>
              </a:rPr>
              <a:t> </a:t>
            </a:r>
            <a:r>
              <a:rPr sz="3200" spc="-5" dirty="0">
                <a:latin typeface="Franklin Gothic Medium"/>
                <a:cs typeface="Franklin Gothic Medium"/>
              </a:rPr>
              <a:t>P</a:t>
            </a:r>
            <a:r>
              <a:rPr sz="3200" spc="-25" dirty="0">
                <a:latin typeface="Franklin Gothic Medium"/>
                <a:cs typeface="Franklin Gothic Medium"/>
              </a:rPr>
              <a:t>R</a:t>
            </a:r>
            <a:r>
              <a:rPr sz="3200" dirty="0">
                <a:latin typeface="Franklin Gothic Medium"/>
                <a:cs typeface="Franklin Gothic Medium"/>
              </a:rPr>
              <a:t>ODUCT</a:t>
            </a:r>
            <a:r>
              <a:rPr sz="3200" spc="-4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REQUIR</a:t>
            </a:r>
            <a:r>
              <a:rPr sz="3200" spc="-15" dirty="0">
                <a:latin typeface="Franklin Gothic Medium"/>
                <a:cs typeface="Franklin Gothic Medium"/>
              </a:rPr>
              <a:t>E</a:t>
            </a:r>
            <a:r>
              <a:rPr sz="3200" dirty="0">
                <a:latin typeface="Franklin Gothic Medium"/>
                <a:cs typeface="Franklin Gothic Medium"/>
              </a:rPr>
              <a:t>MEN</a:t>
            </a:r>
            <a:r>
              <a:rPr sz="3200" spc="15" dirty="0">
                <a:latin typeface="Franklin Gothic Medium"/>
                <a:cs typeface="Franklin Gothic Medium"/>
              </a:rPr>
              <a:t>T</a:t>
            </a:r>
            <a:r>
              <a:rPr sz="3200" dirty="0">
                <a:latin typeface="Franklin Gothic Medium"/>
                <a:cs typeface="Franklin Gothic Medium"/>
              </a:rPr>
              <a:t>S</a:t>
            </a:r>
            <a:endParaRPr sz="3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marR="72390" indent="-3429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-fu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uir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ribe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q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rib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tes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1491615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int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user: rel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4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erf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rma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ce,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endParaRPr sz="3200">
              <a:latin typeface="Arial"/>
              <a:cs typeface="Arial"/>
            </a:endParaRPr>
          </a:p>
          <a:p>
            <a:pPr marL="355600" marR="612140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int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custom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r: rel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4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erf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rma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ce,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int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view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velo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er: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sta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4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servicea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4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76300"/>
            <a:ext cx="575919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99691"/>
            <a:ext cx="520827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145" dirty="0"/>
              <a:t>T</a:t>
            </a:r>
            <a:r>
              <a:rPr spc="-5" dirty="0"/>
              <a:t>YPE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REQ</a:t>
            </a:r>
            <a:r>
              <a:rPr spc="-15" dirty="0"/>
              <a:t>U</a:t>
            </a:r>
            <a:r>
              <a:rPr dirty="0"/>
              <a:t>IREM</a:t>
            </a:r>
            <a:r>
              <a:rPr spc="-15" dirty="0"/>
              <a:t>E</a:t>
            </a:r>
            <a:r>
              <a:rPr dirty="0"/>
              <a:t>N</a:t>
            </a:r>
            <a:r>
              <a:rPr spc="1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5043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custom</a:t>
            </a:r>
            <a:r>
              <a:rPr spc="-15" dirty="0"/>
              <a:t>e</a:t>
            </a:r>
            <a:r>
              <a:rPr dirty="0"/>
              <a:t>r</a:t>
            </a:r>
            <a:r>
              <a:rPr spc="-40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</a:t>
            </a:r>
            <a:endParaRPr sz="2250" dirty="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sol</a:t>
            </a:r>
            <a:r>
              <a:rPr spc="-15" dirty="0"/>
              <a:t>u</a:t>
            </a:r>
            <a:r>
              <a:rPr dirty="0"/>
              <a:t>ti</a:t>
            </a:r>
            <a:r>
              <a:rPr spc="-15" dirty="0"/>
              <a:t>o</a:t>
            </a:r>
            <a:r>
              <a:rPr dirty="0"/>
              <a:t>n</a:t>
            </a:r>
            <a:r>
              <a:rPr spc="-10" dirty="0"/>
              <a:t>/</a:t>
            </a:r>
            <a:r>
              <a:rPr dirty="0"/>
              <a:t>sy</a:t>
            </a:r>
            <a:r>
              <a:rPr spc="5" dirty="0"/>
              <a:t>s</a:t>
            </a:r>
            <a:r>
              <a:rPr dirty="0"/>
              <a:t>t</a:t>
            </a:r>
            <a:r>
              <a:rPr spc="-10" dirty="0"/>
              <a:t>e</a:t>
            </a:r>
            <a:r>
              <a:rPr spc="5" dirty="0"/>
              <a:t>m</a:t>
            </a:r>
            <a:r>
              <a:rPr spc="-60" dirty="0"/>
              <a:t> </a:t>
            </a:r>
            <a:r>
              <a:rPr dirty="0"/>
              <a:t>re</a:t>
            </a: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ts,</a:t>
            </a:r>
            <a:endParaRPr sz="2250" dirty="0">
              <a:latin typeface="Times New Roman"/>
              <a:cs typeface="Times New Roman"/>
            </a:endParaRPr>
          </a:p>
          <a:p>
            <a:pPr marL="29845">
              <a:lnSpc>
                <a:spcPts val="381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d</a:t>
            </a:r>
            <a:r>
              <a:rPr spc="-10" dirty="0"/>
              <a:t>u</a:t>
            </a:r>
            <a:r>
              <a:rPr dirty="0"/>
              <a:t>ct/comp</a:t>
            </a:r>
            <a:r>
              <a:rPr spc="-20" dirty="0"/>
              <a:t>o</a:t>
            </a:r>
            <a:r>
              <a:rPr dirty="0"/>
              <a:t>n</a:t>
            </a:r>
            <a:r>
              <a:rPr spc="-10" dirty="0"/>
              <a:t>e</a:t>
            </a:r>
            <a:r>
              <a:rPr dirty="0"/>
              <a:t>nt</a:t>
            </a:r>
            <a:r>
              <a:rPr spc="-60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76300"/>
            <a:ext cx="575919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095" y="409004"/>
            <a:ext cx="891286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290"/>
              </a:lnSpc>
            </a:pPr>
            <a:r>
              <a:rPr lang="en-US" spc="145" dirty="0" smtClean="0"/>
              <a:t>Software Requirement Specification (SRS)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66394" y="1227522"/>
            <a:ext cx="8411210" cy="5181959"/>
          </a:xfrm>
          <a:prstGeom prst="rect">
            <a:avLst/>
          </a:prstGeom>
        </p:spPr>
        <p:txBody>
          <a:bodyPr vert="horz" wrap="square" lIns="0" tIns="255043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known as a </a:t>
            </a:r>
            <a:r>
              <a:rPr lang="en-US" b="1" dirty="0" smtClean="0"/>
              <a:t>System </a:t>
            </a:r>
            <a:r>
              <a:rPr lang="en-US" b="1" dirty="0"/>
              <a:t>Requirements</a:t>
            </a:r>
            <a:r>
              <a:rPr lang="en-US" dirty="0"/>
              <a:t> Specification) </a:t>
            </a:r>
            <a:endParaRPr lang="en-US" dirty="0" smtClean="0"/>
          </a:p>
          <a:p>
            <a:pPr marL="29845">
              <a:lnSpc>
                <a:spcPct val="100000"/>
              </a:lnSpc>
            </a:pPr>
            <a:endParaRPr lang="en-US" dirty="0" smtClean="0"/>
          </a:p>
          <a:p>
            <a:pPr marL="29845">
              <a:lnSpc>
                <a:spcPct val="100000"/>
              </a:lnSpc>
            </a:pPr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b="1" dirty="0"/>
              <a:t>document</a:t>
            </a:r>
            <a:r>
              <a:rPr lang="en-US" dirty="0"/>
              <a:t> or set of documentation that describes the features and behavior of a system or </a:t>
            </a:r>
            <a:r>
              <a:rPr lang="en-US" b="1" dirty="0"/>
              <a:t>software</a:t>
            </a:r>
            <a:r>
              <a:rPr lang="en-US" dirty="0"/>
              <a:t> application. </a:t>
            </a:r>
            <a:endParaRPr lang="en-US" dirty="0" smtClean="0"/>
          </a:p>
          <a:p>
            <a:pPr marL="29845">
              <a:lnSpc>
                <a:spcPct val="100000"/>
              </a:lnSpc>
            </a:pPr>
            <a:endParaRPr lang="en-US" dirty="0" smtClean="0"/>
          </a:p>
          <a:p>
            <a:pPr marL="29845">
              <a:lnSpc>
                <a:spcPct val="100000"/>
              </a:lnSpc>
            </a:pPr>
            <a:r>
              <a:rPr lang="en-US" dirty="0" smtClean="0"/>
              <a:t>Usually </a:t>
            </a:r>
            <a:r>
              <a:rPr lang="en-US" dirty="0"/>
              <a:t>a combination of problems and opportunities are needed to provide motivation for a new system.</a:t>
            </a: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625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76300"/>
            <a:ext cx="724204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99691"/>
            <a:ext cx="669290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P</a:t>
            </a:r>
            <a:r>
              <a:rPr spc="-35" dirty="0"/>
              <a:t>R</a:t>
            </a:r>
            <a:r>
              <a:rPr dirty="0"/>
              <a:t>OBLE</a:t>
            </a:r>
            <a:r>
              <a:rPr spc="-15" dirty="0"/>
              <a:t>M</a:t>
            </a:r>
            <a:r>
              <a:rPr dirty="0"/>
              <a:t>S</a:t>
            </a:r>
            <a:r>
              <a:rPr spc="-5" dirty="0"/>
              <a:t> WIT</a:t>
            </a:r>
            <a:r>
              <a:rPr dirty="0"/>
              <a:t>H</a:t>
            </a:r>
            <a:r>
              <a:rPr spc="5" dirty="0"/>
              <a:t> </a:t>
            </a:r>
            <a:r>
              <a:rPr dirty="0"/>
              <a:t>REQUIRE</a:t>
            </a:r>
            <a:r>
              <a:rPr spc="-15" dirty="0"/>
              <a:t>M</a:t>
            </a:r>
            <a:r>
              <a:rPr dirty="0"/>
              <a:t>EN</a:t>
            </a:r>
            <a:r>
              <a:rPr spc="1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3540" y="1482566"/>
            <a:ext cx="8197215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clear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jectives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6725" algn="l"/>
              </a:tabLst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Arial"/>
                <a:cs typeface="Arial"/>
              </a:rPr>
              <a:t>com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icat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66725" algn="l"/>
              </a:tabLst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arri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rs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66725" algn="l"/>
              </a:tabLst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Arial"/>
                <a:cs typeface="Arial"/>
              </a:rPr>
              <a:t>knowl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rriers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6725" algn="l"/>
              </a:tabLst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Arial"/>
                <a:cs typeface="Arial"/>
              </a:rPr>
              <a:t>vag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rm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66725" algn="l"/>
              </a:tabLst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Arial"/>
                <a:cs typeface="Arial"/>
              </a:rPr>
              <a:t>too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rmal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ul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ns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bi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us,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overly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specifi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dirty="0" smtClean="0">
                <a:latin typeface="Arial"/>
                <a:cs typeface="Arial"/>
              </a:rPr>
              <a:t>d,</a:t>
            </a:r>
            <a:r>
              <a:rPr sz="3200" spc="-3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u</a:t>
            </a:r>
            <a:r>
              <a:rPr sz="3200" spc="-10" dirty="0" smtClean="0">
                <a:latin typeface="Arial"/>
                <a:cs typeface="Arial"/>
              </a:rPr>
              <a:t>n</a:t>
            </a:r>
            <a:r>
              <a:rPr sz="3200" dirty="0" smtClean="0">
                <a:latin typeface="Arial"/>
                <a:cs typeface="Arial"/>
              </a:rPr>
              <a:t>clea</a:t>
            </a:r>
            <a:r>
              <a:rPr sz="3200" spc="-190" dirty="0" smtClean="0">
                <a:latin typeface="Arial"/>
                <a:cs typeface="Arial"/>
              </a:rPr>
              <a:t>r</a:t>
            </a:r>
            <a:r>
              <a:rPr sz="3200" dirty="0" smtClean="0">
                <a:latin typeface="Arial"/>
                <a:cs typeface="Arial"/>
              </a:rPr>
              <a:t>,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im</a:t>
            </a:r>
            <a:r>
              <a:rPr sz="3200" spc="-15" dirty="0" smtClean="0">
                <a:latin typeface="Arial"/>
                <a:cs typeface="Arial"/>
              </a:rPr>
              <a:t>p</a:t>
            </a:r>
            <a:r>
              <a:rPr sz="3200" dirty="0" smtClean="0">
                <a:latin typeface="Arial"/>
                <a:cs typeface="Arial"/>
              </a:rPr>
              <a:t>ossibl</a:t>
            </a:r>
            <a:r>
              <a:rPr sz="3200" spc="-10" dirty="0" smtClean="0">
                <a:latin typeface="Arial"/>
                <a:cs typeface="Arial"/>
              </a:rPr>
              <a:t>e</a:t>
            </a:r>
            <a:r>
              <a:rPr sz="3200" dirty="0" smtClean="0">
                <a:latin typeface="Arial"/>
                <a:cs typeface="Arial"/>
              </a:rPr>
              <a:t>,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contr</a:t>
            </a:r>
            <a:r>
              <a:rPr sz="3200" spc="-15" dirty="0" smtClean="0">
                <a:latin typeface="Arial"/>
                <a:cs typeface="Arial"/>
              </a:rPr>
              <a:t>a</a:t>
            </a:r>
            <a:r>
              <a:rPr sz="3200" dirty="0" smtClean="0">
                <a:latin typeface="Arial"/>
                <a:cs typeface="Arial"/>
              </a:rPr>
              <a:t>dict</a:t>
            </a:r>
            <a:r>
              <a:rPr sz="3200" spc="-10" dirty="0" smtClean="0">
                <a:latin typeface="Arial"/>
                <a:cs typeface="Arial"/>
              </a:rPr>
              <a:t>o</a:t>
            </a:r>
            <a:r>
              <a:rPr sz="3200" dirty="0" smtClean="0">
                <a:latin typeface="Arial"/>
                <a:cs typeface="Arial"/>
              </a:rPr>
              <a:t>ry re</a:t>
            </a:r>
            <a:r>
              <a:rPr sz="3200" spc="-10" dirty="0" smtClean="0">
                <a:latin typeface="Arial"/>
                <a:cs typeface="Arial"/>
              </a:rPr>
              <a:t>q</a:t>
            </a:r>
            <a:r>
              <a:rPr sz="3200" dirty="0" smtClean="0">
                <a:latin typeface="Arial"/>
                <a:cs typeface="Arial"/>
              </a:rPr>
              <a:t>uir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dirty="0" smtClean="0">
                <a:latin typeface="Arial"/>
                <a:cs typeface="Arial"/>
              </a:rPr>
              <a:t>m</a:t>
            </a:r>
            <a:r>
              <a:rPr sz="3200" spc="-10" dirty="0" smtClean="0">
                <a:latin typeface="Arial"/>
                <a:cs typeface="Arial"/>
              </a:rPr>
              <a:t>e</a:t>
            </a:r>
            <a:r>
              <a:rPr sz="3200" dirty="0" smtClean="0">
                <a:latin typeface="Arial"/>
                <a:cs typeface="Arial"/>
              </a:rPr>
              <a:t>nts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724204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P</a:t>
            </a:r>
            <a:r>
              <a:rPr spc="-35" dirty="0"/>
              <a:t>R</a:t>
            </a:r>
            <a:r>
              <a:rPr dirty="0"/>
              <a:t>OBLE</a:t>
            </a:r>
            <a:r>
              <a:rPr spc="-15" dirty="0"/>
              <a:t>M</a:t>
            </a:r>
            <a:r>
              <a:rPr dirty="0"/>
              <a:t>S</a:t>
            </a:r>
            <a:r>
              <a:rPr spc="-5" dirty="0"/>
              <a:t> WIT</a:t>
            </a:r>
            <a:r>
              <a:rPr dirty="0"/>
              <a:t>H</a:t>
            </a:r>
            <a:r>
              <a:rPr spc="5" dirty="0"/>
              <a:t> </a:t>
            </a:r>
            <a:r>
              <a:rPr dirty="0"/>
              <a:t>REQUIRE</a:t>
            </a:r>
            <a:r>
              <a:rPr spc="-15" dirty="0"/>
              <a:t>M</a:t>
            </a:r>
            <a:r>
              <a:rPr dirty="0"/>
              <a:t>EN</a:t>
            </a:r>
            <a:r>
              <a:rPr spc="1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1243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inst</a:t>
            </a:r>
            <a:r>
              <a:rPr spc="-10" dirty="0"/>
              <a:t>a</a:t>
            </a:r>
            <a:r>
              <a:rPr dirty="0"/>
              <a:t>bi</a:t>
            </a:r>
            <a:r>
              <a:rPr spc="-15" dirty="0"/>
              <a:t>l</a:t>
            </a:r>
            <a:r>
              <a:rPr dirty="0"/>
              <a:t>ity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15" dirty="0"/>
              <a:t>a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q</a:t>
            </a:r>
            <a:r>
              <a:rPr spc="-15" dirty="0"/>
              <a:t>u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ity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</a:t>
            </a:r>
            <a:r>
              <a:rPr spc="-15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re</a:t>
            </a: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ts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insu</a:t>
            </a:r>
            <a:r>
              <a:rPr spc="-75" dirty="0"/>
              <a:t>f</a:t>
            </a:r>
            <a:r>
              <a:rPr dirty="0"/>
              <a:t>ficie</a:t>
            </a:r>
            <a:r>
              <a:rPr spc="-15" dirty="0"/>
              <a:t>n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user</a:t>
            </a:r>
            <a:r>
              <a:rPr spc="-20" dirty="0"/>
              <a:t> </a:t>
            </a:r>
            <a:r>
              <a:rPr dirty="0"/>
              <a:t>invo</a:t>
            </a:r>
            <a:r>
              <a:rPr spc="-15" dirty="0"/>
              <a:t>l</a:t>
            </a:r>
            <a:r>
              <a:rPr dirty="0"/>
              <a:t>vem</a:t>
            </a:r>
            <a:r>
              <a:rPr spc="-10" dirty="0"/>
              <a:t>e</a:t>
            </a:r>
            <a:r>
              <a:rPr dirty="0"/>
              <a:t>nt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overl</a:t>
            </a:r>
            <a:r>
              <a:rPr spc="-15" dirty="0"/>
              <a:t>o</a:t>
            </a:r>
            <a:r>
              <a:rPr dirty="0"/>
              <a:t>oked</a:t>
            </a:r>
            <a:r>
              <a:rPr spc="-50" dirty="0"/>
              <a:t> </a:t>
            </a:r>
            <a:r>
              <a:rPr dirty="0"/>
              <a:t>user</a:t>
            </a:r>
            <a:r>
              <a:rPr spc="-20" dirty="0"/>
              <a:t> </a:t>
            </a:r>
            <a:r>
              <a:rPr dirty="0"/>
              <a:t>classes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accur</a:t>
            </a:r>
            <a:r>
              <a:rPr spc="-10" dirty="0"/>
              <a:t>a</a:t>
            </a:r>
            <a:r>
              <a:rPr dirty="0"/>
              <a:t>te</a:t>
            </a:r>
            <a:r>
              <a:rPr spc="-50" dirty="0"/>
              <a:t> </a:t>
            </a:r>
            <a:r>
              <a:rPr dirty="0"/>
              <a:t>p</a:t>
            </a:r>
            <a:r>
              <a:rPr spc="-10" dirty="0"/>
              <a:t>l</a:t>
            </a:r>
            <a:r>
              <a:rPr dirty="0"/>
              <a:t>a</a:t>
            </a:r>
            <a:r>
              <a:rPr spc="-15" dirty="0"/>
              <a:t>n</a:t>
            </a:r>
            <a:r>
              <a:rPr dirty="0"/>
              <a:t>n</a:t>
            </a:r>
            <a:r>
              <a:rPr spc="-10" dirty="0"/>
              <a:t>i</a:t>
            </a:r>
            <a:r>
              <a:rPr dirty="0"/>
              <a:t>ng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ts val="381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mi</a:t>
            </a:r>
            <a:r>
              <a:rPr spc="-15" dirty="0"/>
              <a:t>n</a:t>
            </a:r>
            <a:r>
              <a:rPr dirty="0"/>
              <a:t>im</a:t>
            </a:r>
            <a:r>
              <a:rPr spc="-15" dirty="0"/>
              <a:t>a</a:t>
            </a:r>
            <a:r>
              <a:rPr dirty="0"/>
              <a:t>l sp</a:t>
            </a:r>
            <a:r>
              <a:rPr spc="-10" dirty="0"/>
              <a:t>e</a:t>
            </a:r>
            <a:r>
              <a:rPr dirty="0"/>
              <a:t>cificati</a:t>
            </a:r>
            <a:r>
              <a:rPr spc="-15" dirty="0"/>
              <a:t>o</a:t>
            </a:r>
            <a:r>
              <a:rPr dirty="0"/>
              <a:t>n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76300"/>
            <a:ext cx="840028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0293" y="196273"/>
            <a:ext cx="784987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</a:t>
            </a:r>
            <a:r>
              <a:rPr spc="-75" dirty="0"/>
              <a:t>U</a:t>
            </a:r>
            <a:r>
              <a:rPr dirty="0"/>
              <a:t>ALI</a:t>
            </a:r>
            <a:r>
              <a:rPr spc="150" dirty="0"/>
              <a:t>T</a:t>
            </a:r>
            <a:r>
              <a:rPr dirty="0"/>
              <a:t>Y</a:t>
            </a:r>
            <a:r>
              <a:rPr spc="-20" dirty="0"/>
              <a:t> </a:t>
            </a:r>
            <a:r>
              <a:rPr spc="-5" dirty="0"/>
              <a:t>CRITERI</a:t>
            </a:r>
            <a:r>
              <a:rPr dirty="0"/>
              <a:t>A</a:t>
            </a:r>
            <a:r>
              <a:rPr spc="10" dirty="0"/>
              <a:t> </a:t>
            </a:r>
            <a:r>
              <a:rPr spc="-85" dirty="0"/>
              <a:t>F</a:t>
            </a:r>
            <a:r>
              <a:rPr dirty="0"/>
              <a:t>OR 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62330" indent="-342900">
              <a:lnSpc>
                <a:spcPct val="80000"/>
              </a:lnSpc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Ne</a:t>
            </a:r>
            <a:r>
              <a:rPr sz="2500" b="1" spc="-15" dirty="0">
                <a:latin typeface="Times New Roman"/>
                <a:cs typeface="Times New Roman"/>
              </a:rPr>
              <a:t>c</a:t>
            </a:r>
            <a:r>
              <a:rPr sz="2500" b="1" spc="-5" dirty="0">
                <a:latin typeface="Times New Roman"/>
                <a:cs typeface="Times New Roman"/>
              </a:rPr>
              <a:t>essar</a:t>
            </a:r>
            <a:r>
              <a:rPr sz="2500" b="1" spc="-10" dirty="0">
                <a:latin typeface="Times New Roman"/>
                <a:cs typeface="Times New Roman"/>
              </a:rPr>
              <a:t>y</a:t>
            </a:r>
            <a:r>
              <a:rPr sz="2500" i="1" spc="-5" dirty="0">
                <a:latin typeface="Times New Roman"/>
                <a:cs typeface="Times New Roman"/>
              </a:rPr>
              <a:t>:</a:t>
            </a:r>
            <a:r>
              <a:rPr sz="2500" i="1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If 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system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eet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prioritized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</a:t>
            </a:r>
            <a:r>
              <a:rPr sz="2500" spc="-2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ds without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ment,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isn</a:t>
            </a:r>
            <a:r>
              <a:rPr sz="2500" spc="-40" dirty="0">
                <a:latin typeface="Times New Roman"/>
                <a:cs typeface="Times New Roman"/>
              </a:rPr>
              <a:t>’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essar</a:t>
            </a:r>
            <a:r>
              <a:rPr sz="2500" spc="-17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spcBef>
                <a:spcPts val="132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F</a:t>
            </a:r>
            <a:r>
              <a:rPr sz="2500" b="1" spc="-15" dirty="0">
                <a:latin typeface="Times New Roman"/>
                <a:cs typeface="Times New Roman"/>
              </a:rPr>
              <a:t>e</a:t>
            </a:r>
            <a:r>
              <a:rPr sz="2500" b="1" spc="-5" dirty="0">
                <a:latin typeface="Times New Roman"/>
                <a:cs typeface="Times New Roman"/>
              </a:rPr>
              <a:t>asible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r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quirement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do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ble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 ac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spc="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0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ed</a:t>
            </a:r>
            <a:endParaRPr sz="2500" dirty="0">
              <a:latin typeface="Times New Roman"/>
              <a:cs typeface="Times New Roman"/>
            </a:endParaRPr>
          </a:p>
          <a:p>
            <a:pPr marL="355600">
              <a:lnSpc>
                <a:spcPts val="2700"/>
              </a:lnSpc>
            </a:pPr>
            <a:r>
              <a:rPr sz="2500" spc="-5" dirty="0">
                <a:latin typeface="Times New Roman"/>
                <a:cs typeface="Times New Roman"/>
              </a:rPr>
              <a:t>within budget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schedul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355600" marR="60325" indent="-342900">
              <a:lnSpc>
                <a:spcPct val="80000"/>
              </a:lnSpc>
              <a:spcBef>
                <a:spcPts val="192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Cor</a:t>
            </a:r>
            <a:r>
              <a:rPr sz="2500" b="1" spc="-65" dirty="0">
                <a:latin typeface="Times New Roman"/>
                <a:cs typeface="Times New Roman"/>
              </a:rPr>
              <a:t>r</a:t>
            </a:r>
            <a:r>
              <a:rPr sz="2500" b="1" spc="-5" dirty="0">
                <a:latin typeface="Times New Roman"/>
                <a:cs typeface="Times New Roman"/>
              </a:rPr>
              <a:t>e</a:t>
            </a:r>
            <a:r>
              <a:rPr sz="2500" b="1" spc="-15" dirty="0">
                <a:latin typeface="Times New Roman"/>
                <a:cs typeface="Times New Roman"/>
              </a:rPr>
              <a:t>c</a:t>
            </a:r>
            <a:r>
              <a:rPr sz="2500" b="1" spc="-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: 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fa</a:t>
            </a:r>
            <a:r>
              <a:rPr sz="2500" spc="-2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ts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rel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me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cur</a:t>
            </a:r>
            <a:r>
              <a:rPr sz="2500" spc="-20" dirty="0">
                <a:latin typeface="Times New Roman"/>
                <a:cs typeface="Times New Roman"/>
              </a:rPr>
              <a:t>a</a:t>
            </a:r>
            <a:r>
              <a:rPr sz="2500" spc="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e,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 it is 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hnica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ly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legally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possible.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Concis</a:t>
            </a:r>
            <a:r>
              <a:rPr sz="2500" b="1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quire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ent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stat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pl</a:t>
            </a:r>
            <a:r>
              <a:rPr sz="2500" spc="-165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192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Unambig</a:t>
            </a:r>
            <a:r>
              <a:rPr sz="2500" b="1" dirty="0">
                <a:latin typeface="Times New Roman"/>
                <a:cs typeface="Times New Roman"/>
              </a:rPr>
              <a:t>u</a:t>
            </a:r>
            <a:r>
              <a:rPr sz="2500" b="1" spc="-5" dirty="0">
                <a:latin typeface="Times New Roman"/>
                <a:cs typeface="Times New Roman"/>
              </a:rPr>
              <a:t>ou</a:t>
            </a:r>
            <a:r>
              <a:rPr sz="2500" b="1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require</a:t>
            </a:r>
            <a:r>
              <a:rPr sz="250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interpret</a:t>
            </a:r>
            <a:r>
              <a:rPr sz="2500" spc="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 only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one wa</a:t>
            </a:r>
            <a:r>
              <a:rPr sz="2500" spc="-18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spcBef>
                <a:spcPts val="144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Co</a:t>
            </a:r>
            <a:r>
              <a:rPr sz="2500" b="1" spc="-15" dirty="0">
                <a:latin typeface="Times New Roman"/>
                <a:cs typeface="Times New Roman"/>
              </a:rPr>
              <a:t>m</a:t>
            </a:r>
            <a:r>
              <a:rPr sz="2500" b="1" spc="-5" dirty="0">
                <a:latin typeface="Times New Roman"/>
                <a:cs typeface="Times New Roman"/>
              </a:rPr>
              <a:t>plet</a:t>
            </a:r>
            <a:r>
              <a:rPr sz="2500" b="1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</a:t>
            </a:r>
            <a:r>
              <a:rPr sz="2500" spc="-15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ditions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und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whi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quirement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</a:t>
            </a:r>
            <a:r>
              <a:rPr sz="2500" spc="-1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lies</a:t>
            </a:r>
            <a:endParaRPr sz="2500" dirty="0">
              <a:latin typeface="Times New Roman"/>
              <a:cs typeface="Times New Roman"/>
            </a:endParaRPr>
          </a:p>
          <a:p>
            <a:pPr marL="355600">
              <a:lnSpc>
                <a:spcPts val="2700"/>
              </a:lnSpc>
            </a:pPr>
            <a:r>
              <a:rPr sz="2500" spc="-5" dirty="0">
                <a:latin typeface="Times New Roman"/>
                <a:cs typeface="Times New Roman"/>
              </a:rPr>
              <a:t>are stated,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expr</a:t>
            </a:r>
            <a:r>
              <a:rPr sz="2500" spc="-2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sses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whole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stat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ent.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29055"/>
            <a:ext cx="394868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51551"/>
            <a:ext cx="339788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20" dirty="0" smtClean="0"/>
              <a:t>D</a:t>
            </a:r>
            <a:r>
              <a:rPr spc="-5" dirty="0" smtClean="0"/>
              <a:t>E</a:t>
            </a:r>
            <a:r>
              <a:rPr spc="-195" dirty="0" smtClean="0"/>
              <a:t>T</a:t>
            </a:r>
            <a:r>
              <a:rPr spc="-5" dirty="0" smtClean="0"/>
              <a:t>AIL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18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dirty="0"/>
              <a:t>T</a:t>
            </a:r>
            <a:r>
              <a:rPr spc="-10" dirty="0"/>
              <a:t>h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Co</a:t>
            </a:r>
            <a:r>
              <a:rPr spc="-15" dirty="0"/>
              <a:t>u</a:t>
            </a:r>
            <a:r>
              <a:rPr dirty="0"/>
              <a:t>rse</a:t>
            </a:r>
            <a:r>
              <a:rPr spc="-30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spc="5" dirty="0"/>
              <a:t>c</a:t>
            </a:r>
            <a:r>
              <a:rPr dirty="0"/>
              <a:t>over</a:t>
            </a:r>
            <a:r>
              <a:rPr spc="-3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f</a:t>
            </a:r>
            <a:r>
              <a:rPr spc="-10" dirty="0"/>
              <a:t>o</a:t>
            </a:r>
            <a:r>
              <a:rPr dirty="0"/>
              <a:t>ll</a:t>
            </a:r>
            <a:r>
              <a:rPr spc="-15" dirty="0"/>
              <a:t>o</a:t>
            </a:r>
            <a:r>
              <a:rPr dirty="0"/>
              <a:t>wing</a:t>
            </a:r>
            <a:r>
              <a:rPr spc="-70" dirty="0"/>
              <a:t> </a:t>
            </a:r>
            <a:r>
              <a:rPr spc="-365" dirty="0"/>
              <a:t>T</a:t>
            </a:r>
            <a:r>
              <a:rPr dirty="0"/>
              <a:t>o</a:t>
            </a:r>
            <a:r>
              <a:rPr spc="-15" dirty="0"/>
              <a:t>p</a:t>
            </a:r>
            <a:r>
              <a:rPr dirty="0"/>
              <a:t>ics:</a:t>
            </a: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1.</a:t>
            </a:r>
            <a:r>
              <a:rPr spc="-25" dirty="0"/>
              <a:t> </a:t>
            </a:r>
            <a:r>
              <a:rPr dirty="0"/>
              <a:t>Basics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2.</a:t>
            </a:r>
            <a:r>
              <a:rPr spc="-25" dirty="0"/>
              <a:t> </a:t>
            </a:r>
            <a:r>
              <a:rPr dirty="0"/>
              <a:t>Proce</a:t>
            </a:r>
            <a:r>
              <a:rPr spc="-10" dirty="0"/>
              <a:t>d</a:t>
            </a:r>
            <a:r>
              <a:rPr dirty="0"/>
              <a:t>ure</a:t>
            </a:r>
            <a:r>
              <a:rPr spc="-3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 Pr</a:t>
            </a:r>
            <a:r>
              <a:rPr spc="-15" dirty="0"/>
              <a:t>o</a:t>
            </a:r>
            <a:r>
              <a:rPr dirty="0"/>
              <a:t>ces</a:t>
            </a:r>
            <a:r>
              <a:rPr spc="5" dirty="0"/>
              <a:t>s</a:t>
            </a:r>
            <a:r>
              <a:rPr dirty="0"/>
              <a:t>es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3.</a:t>
            </a:r>
            <a:r>
              <a:rPr spc="-25" dirty="0"/>
              <a:t> </a:t>
            </a:r>
            <a:r>
              <a:rPr dirty="0"/>
              <a:t>Proj</a:t>
            </a:r>
            <a:r>
              <a:rPr spc="-15" dirty="0"/>
              <a:t>e</a:t>
            </a:r>
            <a:r>
              <a:rPr dirty="0"/>
              <a:t>ct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 Risk</a:t>
            </a:r>
            <a:r>
              <a:rPr spc="-25" dirty="0"/>
              <a:t> </a:t>
            </a:r>
            <a:r>
              <a:rPr dirty="0"/>
              <a:t>M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a</a:t>
            </a:r>
            <a:r>
              <a:rPr dirty="0"/>
              <a:t>g</a:t>
            </a:r>
            <a:r>
              <a:rPr spc="-10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4.</a:t>
            </a:r>
            <a:r>
              <a:rPr spc="-25" dirty="0"/>
              <a:t> </a:t>
            </a:r>
            <a:r>
              <a:rPr dirty="0"/>
              <a:t>Respo</a:t>
            </a:r>
            <a:r>
              <a:rPr spc="-15" dirty="0"/>
              <a:t>n</a:t>
            </a:r>
            <a:r>
              <a:rPr dirty="0"/>
              <a:t>sibil</a:t>
            </a:r>
            <a:r>
              <a:rPr spc="-15" dirty="0"/>
              <a:t>i</a:t>
            </a:r>
            <a:r>
              <a:rPr dirty="0"/>
              <a:t>ti</a:t>
            </a:r>
            <a:r>
              <a:rPr spc="-15" dirty="0"/>
              <a:t>e</a:t>
            </a:r>
            <a:r>
              <a:rPr dirty="0"/>
              <a:t>s </a:t>
            </a:r>
            <a:r>
              <a:rPr spc="-15" dirty="0"/>
              <a:t>a</a:t>
            </a:r>
            <a:r>
              <a:rPr dirty="0"/>
              <a:t>nd</a:t>
            </a:r>
            <a:r>
              <a:rPr spc="-10" dirty="0"/>
              <a:t> </a:t>
            </a:r>
            <a:r>
              <a:rPr dirty="0"/>
              <a:t>Rol</a:t>
            </a:r>
            <a:r>
              <a:rPr spc="-15" dirty="0"/>
              <a:t>e</a:t>
            </a:r>
            <a:r>
              <a:rPr dirty="0"/>
              <a:t>s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ts val="381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5</a:t>
            </a:r>
            <a:r>
              <a:rPr spc="-10" dirty="0"/>
              <a:t>.</a:t>
            </a:r>
            <a:r>
              <a:rPr dirty="0"/>
              <a:t>I</a:t>
            </a:r>
            <a:r>
              <a:rPr spc="-10" dirty="0"/>
              <a:t>d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ti</a:t>
            </a:r>
            <a:r>
              <a:rPr spc="-10" dirty="0"/>
              <a:t>f</a:t>
            </a:r>
            <a:r>
              <a:rPr dirty="0"/>
              <a:t>icat</a:t>
            </a:r>
            <a:r>
              <a:rPr spc="-15" dirty="0"/>
              <a:t>i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Re</a:t>
            </a: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ts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840028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</a:t>
            </a:r>
            <a:r>
              <a:rPr spc="-75" dirty="0"/>
              <a:t>U</a:t>
            </a:r>
            <a:r>
              <a:rPr dirty="0"/>
              <a:t>ALI</a:t>
            </a:r>
            <a:r>
              <a:rPr spc="150" dirty="0"/>
              <a:t>T</a:t>
            </a:r>
            <a:r>
              <a:rPr dirty="0"/>
              <a:t>Y</a:t>
            </a:r>
            <a:r>
              <a:rPr spc="-20" dirty="0"/>
              <a:t> </a:t>
            </a:r>
            <a:r>
              <a:rPr spc="-5" dirty="0"/>
              <a:t>CRITERI</a:t>
            </a:r>
            <a:r>
              <a:rPr dirty="0"/>
              <a:t>A</a:t>
            </a:r>
            <a:r>
              <a:rPr spc="10" dirty="0"/>
              <a:t> </a:t>
            </a:r>
            <a:r>
              <a:rPr spc="-85" dirty="0"/>
              <a:t>F</a:t>
            </a:r>
            <a:r>
              <a:rPr dirty="0"/>
              <a:t>OR 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3540" y="1562548"/>
            <a:ext cx="8371205" cy="415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Consistent:</a:t>
            </a:r>
            <a:r>
              <a:rPr sz="2500" b="1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 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conflict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other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me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ts.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spcBef>
                <a:spcPts val="144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240" dirty="0">
                <a:latin typeface="Times New Roman"/>
                <a:cs typeface="Times New Roman"/>
              </a:rPr>
              <a:t>V</a:t>
            </a:r>
            <a:r>
              <a:rPr sz="2500" b="1" spc="-5" dirty="0">
                <a:latin typeface="Times New Roman"/>
                <a:cs typeface="Times New Roman"/>
              </a:rPr>
              <a:t>e</a:t>
            </a:r>
            <a:r>
              <a:rPr sz="2500" b="1" spc="-15" dirty="0">
                <a:latin typeface="Times New Roman"/>
                <a:cs typeface="Times New Roman"/>
              </a:rPr>
              <a:t>r</a:t>
            </a:r>
            <a:r>
              <a:rPr sz="2500" b="1" spc="-5" dirty="0">
                <a:latin typeface="Times New Roman"/>
                <a:cs typeface="Times New Roman"/>
              </a:rPr>
              <a:t>ifiable:</a:t>
            </a:r>
            <a:r>
              <a:rPr sz="2500" b="1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spc="-3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spc="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eme</a:t>
            </a:r>
            <a:r>
              <a:rPr sz="2500" spc="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tion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ement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system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700"/>
              </a:lnSpc>
            </a:pP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proved.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2040"/>
              </a:spcBef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  </a:t>
            </a:r>
            <a:r>
              <a:rPr sz="1750" spc="-17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500" b="1" spc="-185" dirty="0">
                <a:latin typeface="Times New Roman"/>
                <a:cs typeface="Times New Roman"/>
              </a:rPr>
              <a:t>T</a:t>
            </a:r>
            <a:r>
              <a:rPr sz="2500" b="1" spc="-5" dirty="0">
                <a:latin typeface="Times New Roman"/>
                <a:cs typeface="Times New Roman"/>
              </a:rPr>
              <a:t>ra</a:t>
            </a:r>
            <a:r>
              <a:rPr sz="2500" b="1" spc="-15" dirty="0">
                <a:latin typeface="Times New Roman"/>
                <a:cs typeface="Times New Roman"/>
              </a:rPr>
              <a:t>c</a:t>
            </a:r>
            <a:r>
              <a:rPr sz="2500" b="1" spc="-5" dirty="0">
                <a:latin typeface="Times New Roman"/>
                <a:cs typeface="Times New Roman"/>
              </a:rPr>
              <a:t>eable: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ource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me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tra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ed,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 c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tra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ked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throughout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syst</a:t>
            </a:r>
            <a:r>
              <a:rPr sz="2500" spc="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(e.g.,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design,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cod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, test,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do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ati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n).</a:t>
            </a:r>
            <a:endParaRPr sz="2500">
              <a:latin typeface="Times New Roman"/>
              <a:cs typeface="Times New Roman"/>
            </a:endParaRPr>
          </a:p>
          <a:p>
            <a:pPr marL="355600" marR="130810" indent="-342900">
              <a:lnSpc>
                <a:spcPct val="78000"/>
              </a:lnSpc>
              <a:spcBef>
                <a:spcPts val="210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Allocat</a:t>
            </a:r>
            <a:r>
              <a:rPr sz="2500" b="1" spc="-15" dirty="0">
                <a:latin typeface="Times New Roman"/>
                <a:cs typeface="Times New Roman"/>
              </a:rPr>
              <a:t>e</a:t>
            </a:r>
            <a:r>
              <a:rPr sz="2500" b="1" dirty="0">
                <a:latin typeface="Times New Roman"/>
                <a:cs typeface="Times New Roman"/>
              </a:rPr>
              <a:t>d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nt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assigned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pon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nt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designed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syste</a:t>
            </a:r>
            <a:r>
              <a:rPr sz="2500" spc="-25" dirty="0">
                <a:latin typeface="Times New Roman"/>
                <a:cs typeface="Times New Roman"/>
              </a:rPr>
              <a:t>m</a:t>
            </a:r>
            <a:r>
              <a:rPr sz="2800" i="1" spc="-5" dirty="0">
                <a:solidFill>
                  <a:srgbClr val="4E3A2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  <a:spcBef>
                <a:spcPts val="1425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Design in</a:t>
            </a:r>
            <a:r>
              <a:rPr sz="2500" b="1" spc="0" dirty="0">
                <a:latin typeface="Times New Roman"/>
                <a:cs typeface="Times New Roman"/>
              </a:rPr>
              <a:t>d</a:t>
            </a:r>
            <a:r>
              <a:rPr sz="2500" b="1" spc="-5" dirty="0">
                <a:latin typeface="Times New Roman"/>
                <a:cs typeface="Times New Roman"/>
              </a:rPr>
              <a:t>ependen</a:t>
            </a:r>
            <a:r>
              <a:rPr sz="2500" b="1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does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pose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speci</a:t>
            </a:r>
            <a:r>
              <a:rPr sz="2500" spc="-15" dirty="0">
                <a:latin typeface="Times New Roman"/>
                <a:cs typeface="Times New Roman"/>
              </a:rPr>
              <a:t>f</a:t>
            </a:r>
            <a:r>
              <a:rPr sz="2500" spc="-5" dirty="0">
                <a:latin typeface="Times New Roman"/>
                <a:cs typeface="Times New Roman"/>
              </a:rPr>
              <a:t>ic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700"/>
              </a:lnSpc>
            </a:pP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plem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tion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solution.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840028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</a:t>
            </a:r>
            <a:r>
              <a:rPr spc="-75" dirty="0"/>
              <a:t>U</a:t>
            </a:r>
            <a:r>
              <a:rPr dirty="0"/>
              <a:t>ALI</a:t>
            </a:r>
            <a:r>
              <a:rPr spc="150" dirty="0"/>
              <a:t>T</a:t>
            </a:r>
            <a:r>
              <a:rPr dirty="0"/>
              <a:t>Y</a:t>
            </a:r>
            <a:r>
              <a:rPr spc="-20" dirty="0"/>
              <a:t> </a:t>
            </a:r>
            <a:r>
              <a:rPr spc="-5" dirty="0"/>
              <a:t>CRITERI</a:t>
            </a:r>
            <a:r>
              <a:rPr dirty="0"/>
              <a:t>A</a:t>
            </a:r>
            <a:r>
              <a:rPr spc="10" dirty="0"/>
              <a:t> </a:t>
            </a:r>
            <a:r>
              <a:rPr spc="-85" dirty="0"/>
              <a:t>F</a:t>
            </a:r>
            <a:r>
              <a:rPr dirty="0"/>
              <a:t>OR 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3540" y="1562548"/>
            <a:ext cx="8190865" cy="386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Non</a:t>
            </a:r>
            <a:r>
              <a:rPr sz="2500" b="1" spc="-10" dirty="0">
                <a:latin typeface="Times New Roman"/>
                <a:cs typeface="Times New Roman"/>
              </a:rPr>
              <a:t>-</a:t>
            </a:r>
            <a:r>
              <a:rPr sz="2500" b="1" spc="-60" dirty="0">
                <a:latin typeface="Times New Roman"/>
                <a:cs typeface="Times New Roman"/>
              </a:rPr>
              <a:t>r</a:t>
            </a:r>
            <a:r>
              <a:rPr sz="2500" b="1" spc="-5" dirty="0">
                <a:latin typeface="Times New Roman"/>
                <a:cs typeface="Times New Roman"/>
              </a:rPr>
              <a:t>edu</a:t>
            </a:r>
            <a:r>
              <a:rPr sz="2500" b="1" dirty="0">
                <a:latin typeface="Times New Roman"/>
                <a:cs typeface="Times New Roman"/>
              </a:rPr>
              <a:t>n</a:t>
            </a:r>
            <a:r>
              <a:rPr sz="2500" b="1" spc="-5" dirty="0">
                <a:latin typeface="Times New Roman"/>
                <a:cs typeface="Times New Roman"/>
              </a:rPr>
              <a:t>da</a:t>
            </a:r>
            <a:r>
              <a:rPr sz="2500" b="1" dirty="0">
                <a:latin typeface="Times New Roman"/>
                <a:cs typeface="Times New Roman"/>
              </a:rPr>
              <a:t>n</a:t>
            </a:r>
            <a:r>
              <a:rPr sz="2500" b="1" spc="-5" dirty="0">
                <a:latin typeface="Times New Roman"/>
                <a:cs typeface="Times New Roman"/>
              </a:rPr>
              <a:t>t: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duplicate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me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b="1" spc="-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spcBef>
                <a:spcPts val="144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5" dirty="0">
                <a:latin typeface="Times New Roman"/>
                <a:cs typeface="Times New Roman"/>
              </a:rPr>
              <a:t>W</a:t>
            </a:r>
            <a:r>
              <a:rPr sz="2500" b="1" spc="-5" dirty="0">
                <a:latin typeface="Times New Roman"/>
                <a:cs typeface="Times New Roman"/>
              </a:rPr>
              <a:t>ri</a:t>
            </a:r>
            <a:r>
              <a:rPr sz="2500" b="1" spc="-15" dirty="0">
                <a:latin typeface="Times New Roman"/>
                <a:cs typeface="Times New Roman"/>
              </a:rPr>
              <a:t>t</a:t>
            </a:r>
            <a:r>
              <a:rPr sz="2500" b="1" spc="-5" dirty="0">
                <a:latin typeface="Times New Roman"/>
                <a:cs typeface="Times New Roman"/>
              </a:rPr>
              <a:t>t</a:t>
            </a:r>
            <a:r>
              <a:rPr sz="2500" b="1" spc="-15" dirty="0">
                <a:latin typeface="Times New Roman"/>
                <a:cs typeface="Times New Roman"/>
              </a:rPr>
              <a:t>e</a:t>
            </a:r>
            <a:r>
              <a:rPr sz="2500" b="1" spc="-5" dirty="0">
                <a:latin typeface="Times New Roman"/>
                <a:cs typeface="Times New Roman"/>
              </a:rPr>
              <a:t>n</a:t>
            </a:r>
            <a:r>
              <a:rPr sz="2500" b="1" spc="3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using the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standard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const</a:t>
            </a:r>
            <a:r>
              <a:rPr sz="2500" b="1" spc="-20" dirty="0">
                <a:latin typeface="Times New Roman"/>
                <a:cs typeface="Times New Roman"/>
              </a:rPr>
              <a:t>r</a:t>
            </a:r>
            <a:r>
              <a:rPr sz="2500" b="1" spc="-5" dirty="0">
                <a:latin typeface="Times New Roman"/>
                <a:cs typeface="Times New Roman"/>
              </a:rPr>
              <a:t>uct:</a:t>
            </a:r>
            <a:r>
              <a:rPr sz="2500" b="1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r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quireme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700"/>
              </a:lnSpc>
            </a:pPr>
            <a:r>
              <a:rPr sz="2500" spc="-5" dirty="0">
                <a:latin typeface="Times New Roman"/>
                <a:cs typeface="Times New Roman"/>
              </a:rPr>
              <a:t>stated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spc="-2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perat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“shall.”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204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Assigned a </a:t>
            </a:r>
            <a:r>
              <a:rPr sz="2500" b="1" dirty="0">
                <a:latin typeface="Times New Roman"/>
                <a:cs typeface="Times New Roman"/>
              </a:rPr>
              <a:t>u</a:t>
            </a:r>
            <a:r>
              <a:rPr sz="2500" b="1" spc="-5" dirty="0">
                <a:latin typeface="Times New Roman"/>
                <a:cs typeface="Times New Roman"/>
              </a:rPr>
              <a:t>ni</a:t>
            </a:r>
            <a:r>
              <a:rPr sz="2500" b="1" dirty="0">
                <a:latin typeface="Times New Roman"/>
                <a:cs typeface="Times New Roman"/>
              </a:rPr>
              <a:t>q</a:t>
            </a:r>
            <a:r>
              <a:rPr sz="2500" b="1" spc="-5" dirty="0">
                <a:latin typeface="Times New Roman"/>
                <a:cs typeface="Times New Roman"/>
              </a:rPr>
              <a:t>ue identifie</a:t>
            </a:r>
            <a:r>
              <a:rPr sz="2500" b="1" dirty="0">
                <a:latin typeface="Times New Roman"/>
                <a:cs typeface="Times New Roman"/>
              </a:rPr>
              <a:t>r</a:t>
            </a:r>
            <a:r>
              <a:rPr sz="2500" b="1" spc="-5" dirty="0">
                <a:latin typeface="Times New Roman"/>
                <a:cs typeface="Times New Roman"/>
              </a:rPr>
              <a:t>:</a:t>
            </a:r>
            <a:r>
              <a:rPr sz="2500" b="1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h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nt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shall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have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 unique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identifying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nu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spc="-14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2400"/>
              </a:lnSpc>
              <a:spcBef>
                <a:spcPts val="2020"/>
              </a:spcBef>
              <a:tabLst>
                <a:tab pos="354965" algn="l"/>
              </a:tabLst>
            </a:pPr>
            <a:r>
              <a:rPr sz="17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75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Times New Roman"/>
                <a:cs typeface="Times New Roman"/>
              </a:rPr>
              <a:t>D</a:t>
            </a:r>
            <a:r>
              <a:rPr sz="2500" b="1" spc="-15" dirty="0">
                <a:latin typeface="Times New Roman"/>
                <a:cs typeface="Times New Roman"/>
              </a:rPr>
              <a:t>e</a:t>
            </a:r>
            <a:r>
              <a:rPr sz="2500" b="1" spc="-5" dirty="0">
                <a:latin typeface="Times New Roman"/>
                <a:cs typeface="Times New Roman"/>
              </a:rPr>
              <a:t>void of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es</a:t>
            </a:r>
            <a:r>
              <a:rPr sz="2500" b="1" spc="-15" dirty="0">
                <a:latin typeface="Times New Roman"/>
                <a:cs typeface="Times New Roman"/>
              </a:rPr>
              <a:t>c</a:t>
            </a:r>
            <a:r>
              <a:rPr sz="2500" b="1" spc="-5" dirty="0">
                <a:latin typeface="Times New Roman"/>
                <a:cs typeface="Times New Roman"/>
              </a:rPr>
              <a:t>ape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clauses:</a:t>
            </a:r>
            <a:r>
              <a:rPr sz="2500" b="1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ngu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should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 inclu</a:t>
            </a:r>
            <a:r>
              <a:rPr sz="2500" spc="-15" dirty="0">
                <a:latin typeface="Times New Roman"/>
                <a:cs typeface="Times New Roman"/>
              </a:rPr>
              <a:t>d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such phras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“if,”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“wh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n,”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“but,”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xc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pt,”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“unless,”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 “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lthough.”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Langu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should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specul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tive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gen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ral (i.e., avoid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wording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such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“usuall</a:t>
            </a:r>
            <a:r>
              <a:rPr sz="2500" spc="-18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,”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“g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neral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175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,”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“oft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n,” “nor</a:t>
            </a:r>
            <a:r>
              <a:rPr sz="2500" spc="-3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l</a:t>
            </a:r>
            <a:r>
              <a:rPr sz="2500" spc="-170" dirty="0">
                <a:latin typeface="Times New Roman"/>
                <a:cs typeface="Times New Roman"/>
              </a:rPr>
              <a:t>y</a:t>
            </a:r>
            <a:r>
              <a:rPr sz="2500" spc="0" dirty="0">
                <a:latin typeface="Times New Roman"/>
                <a:cs typeface="Times New Roman"/>
              </a:rPr>
              <a:t>,</a:t>
            </a:r>
            <a:r>
              <a:rPr sz="2500" spc="-5" dirty="0">
                <a:latin typeface="Times New Roman"/>
                <a:cs typeface="Times New Roman"/>
              </a:rPr>
              <a:t>”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“typic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ll</a:t>
            </a:r>
            <a:r>
              <a:rPr sz="2500" spc="5" dirty="0">
                <a:latin typeface="Times New Roman"/>
                <a:cs typeface="Times New Roman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”</a:t>
            </a:r>
            <a:r>
              <a:rPr sz="2500" spc="-5" dirty="0">
                <a:latin typeface="Times New Roman"/>
                <a:cs typeface="Times New Roman"/>
              </a:rPr>
              <a:t>).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840028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</a:t>
            </a:r>
            <a:r>
              <a:rPr spc="-75" dirty="0"/>
              <a:t>U</a:t>
            </a:r>
            <a:r>
              <a:rPr dirty="0"/>
              <a:t>ALI</a:t>
            </a:r>
            <a:r>
              <a:rPr spc="150" dirty="0"/>
              <a:t>T</a:t>
            </a:r>
            <a:r>
              <a:rPr dirty="0"/>
              <a:t>Y</a:t>
            </a:r>
            <a:r>
              <a:rPr spc="-20" dirty="0"/>
              <a:t> </a:t>
            </a:r>
            <a:r>
              <a:rPr spc="-5" dirty="0"/>
              <a:t>CRITERI</a:t>
            </a:r>
            <a:r>
              <a:rPr dirty="0"/>
              <a:t>A</a:t>
            </a:r>
            <a:r>
              <a:rPr spc="10" dirty="0"/>
              <a:t> </a:t>
            </a:r>
            <a:r>
              <a:rPr spc="-85" dirty="0"/>
              <a:t>F</a:t>
            </a:r>
            <a:r>
              <a:rPr dirty="0"/>
              <a:t>OR 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969" rIns="0" bIns="0" rtlCol="0">
            <a:spAutoFit/>
          </a:bodyPr>
          <a:lstStyle/>
          <a:p>
            <a:pPr marL="372745" marR="5080" indent="-3429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</a:t>
            </a:r>
            <a:r>
              <a:rPr spc="-30" dirty="0"/>
              <a:t> </a:t>
            </a:r>
            <a:r>
              <a:rPr dirty="0"/>
              <a:t>specifica</a:t>
            </a:r>
            <a:r>
              <a:rPr spc="-10" dirty="0"/>
              <a:t>t</a:t>
            </a:r>
            <a:r>
              <a:rPr dirty="0"/>
              <a:t>ion</a:t>
            </a:r>
            <a:r>
              <a:rPr spc="-30" dirty="0"/>
              <a:t> </a:t>
            </a:r>
            <a:r>
              <a:rPr dirty="0"/>
              <a:t>m</a:t>
            </a:r>
            <a:r>
              <a:rPr spc="-10" dirty="0"/>
              <a:t>u</a:t>
            </a:r>
            <a:r>
              <a:rPr dirty="0"/>
              <a:t>st</a:t>
            </a:r>
            <a:r>
              <a:rPr spc="-15" dirty="0"/>
              <a:t> </a:t>
            </a:r>
            <a:r>
              <a:rPr dirty="0"/>
              <a:t>be com</a:t>
            </a:r>
            <a:r>
              <a:rPr spc="-20" dirty="0"/>
              <a:t>p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t</a:t>
            </a:r>
            <a:r>
              <a:rPr spc="-10" dirty="0"/>
              <a:t>e</a:t>
            </a:r>
            <a:r>
              <a:rPr dirty="0"/>
              <a:t>,</a:t>
            </a:r>
            <a:r>
              <a:rPr spc="-35" dirty="0"/>
              <a:t> </a:t>
            </a:r>
            <a:r>
              <a:rPr dirty="0"/>
              <a:t>consist</a:t>
            </a:r>
            <a:r>
              <a:rPr spc="-15" dirty="0"/>
              <a:t>e</a:t>
            </a:r>
            <a:r>
              <a:rPr dirty="0"/>
              <a:t>n</a:t>
            </a:r>
            <a:r>
              <a:rPr spc="-10" dirty="0"/>
              <a:t>t</a:t>
            </a:r>
            <a:r>
              <a:rPr dirty="0"/>
              <a:t>,</a:t>
            </a:r>
            <a:r>
              <a:rPr spc="-35" dirty="0"/>
              <a:t> </a:t>
            </a:r>
            <a:r>
              <a:rPr spc="5" dirty="0"/>
              <a:t>m</a:t>
            </a:r>
            <a:r>
              <a:rPr spc="-15" dirty="0"/>
              <a:t>o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fi</a:t>
            </a:r>
            <a:r>
              <a:rPr spc="-15" dirty="0"/>
              <a:t>a</a:t>
            </a:r>
            <a:r>
              <a:rPr dirty="0"/>
              <a:t>b</a:t>
            </a:r>
            <a:r>
              <a:rPr spc="-10" dirty="0"/>
              <a:t>l</a:t>
            </a:r>
            <a:r>
              <a:rPr dirty="0"/>
              <a:t>e a</a:t>
            </a:r>
            <a:r>
              <a:rPr spc="-15" dirty="0"/>
              <a:t>n</a:t>
            </a:r>
            <a:r>
              <a:rPr dirty="0"/>
              <a:t>d trace</a:t>
            </a:r>
            <a:r>
              <a:rPr spc="-15" dirty="0"/>
              <a:t>a</a:t>
            </a:r>
            <a:r>
              <a:rPr dirty="0"/>
              <a:t>ble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99691"/>
            <a:ext cx="200977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spc="-5" dirty="0">
                <a:latin typeface="Franklin Gothic Medium"/>
                <a:cs typeface="Franklin Gothic Medium"/>
              </a:rPr>
              <a:t>SO</a:t>
            </a:r>
            <a:r>
              <a:rPr sz="3600" spc="-40" dirty="0">
                <a:latin typeface="Franklin Gothic Medium"/>
                <a:cs typeface="Franklin Gothic Medium"/>
              </a:rPr>
              <a:t>L</a:t>
            </a:r>
            <a:r>
              <a:rPr sz="3600" dirty="0">
                <a:latin typeface="Franklin Gothic Medium"/>
                <a:cs typeface="Franklin Gothic Medium"/>
              </a:rPr>
              <a:t>UTI</a:t>
            </a:r>
            <a:r>
              <a:rPr sz="3600" spc="-15" dirty="0">
                <a:latin typeface="Franklin Gothic Medium"/>
                <a:cs typeface="Franklin Gothic Medium"/>
              </a:rPr>
              <a:t>O</a:t>
            </a:r>
            <a:r>
              <a:rPr sz="3600" dirty="0">
                <a:latin typeface="Franklin Gothic Medium"/>
                <a:cs typeface="Franklin Gothic Medium"/>
              </a:rPr>
              <a:t>N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200" dirty="0"/>
              <a:t> </a:t>
            </a:r>
            <a:r>
              <a:rPr dirty="0"/>
              <a:t>solu</a:t>
            </a:r>
            <a:r>
              <a:rPr spc="-10" dirty="0"/>
              <a:t>t</a:t>
            </a:r>
            <a:r>
              <a:rPr dirty="0"/>
              <a:t>ion</a:t>
            </a:r>
            <a:r>
              <a:rPr spc="-15" dirty="0"/>
              <a:t> </a:t>
            </a:r>
            <a:r>
              <a:rPr dirty="0"/>
              <a:t>is t</a:t>
            </a:r>
            <a:r>
              <a:rPr spc="-10" dirty="0"/>
              <a:t>h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im</a:t>
            </a:r>
            <a:r>
              <a:rPr spc="-15" dirty="0"/>
              <a:t>p</a:t>
            </a:r>
            <a:r>
              <a:rPr dirty="0"/>
              <a:t>le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t</a:t>
            </a:r>
            <a:r>
              <a:rPr dirty="0"/>
              <a:t>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 re</a:t>
            </a: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dirty="0"/>
              <a:t>En</a:t>
            </a:r>
            <a:r>
              <a:rPr spc="-20" dirty="0"/>
              <a:t>g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e</a:t>
            </a:r>
            <a:r>
              <a:rPr spc="-15" dirty="0"/>
              <a:t>e</a:t>
            </a:r>
            <a:r>
              <a:rPr dirty="0"/>
              <a:t>ri</a:t>
            </a:r>
            <a:r>
              <a:rPr spc="-10" dirty="0"/>
              <a:t>n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&amp; R</a:t>
            </a:r>
            <a:r>
              <a:rPr spc="-15" dirty="0"/>
              <a:t>e</a:t>
            </a:r>
            <a:r>
              <a:rPr dirty="0"/>
              <a:t>q</a:t>
            </a:r>
            <a:r>
              <a:rPr spc="-15" dirty="0"/>
              <a:t>u</a:t>
            </a:r>
            <a:r>
              <a:rPr dirty="0"/>
              <a:t>ir</a:t>
            </a:r>
            <a:r>
              <a:rPr spc="-10" dirty="0"/>
              <a:t>e</a:t>
            </a:r>
            <a:r>
              <a:rPr spc="5" dirty="0"/>
              <a:t>m</a:t>
            </a:r>
            <a:r>
              <a:rPr spc="-15" dirty="0"/>
              <a:t>e</a:t>
            </a:r>
            <a:r>
              <a:rPr dirty="0"/>
              <a:t>nt </a:t>
            </a:r>
            <a:r>
              <a:rPr spc="-5" dirty="0"/>
              <a:t>management.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637641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PRIORI</a:t>
            </a:r>
            <a:r>
              <a:rPr spc="155" dirty="0"/>
              <a:t>T</a:t>
            </a:r>
            <a:r>
              <a:rPr dirty="0"/>
              <a:t>Y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REQ</a:t>
            </a:r>
            <a:r>
              <a:rPr spc="-15" dirty="0"/>
              <a:t>U</a:t>
            </a:r>
            <a:r>
              <a:rPr dirty="0"/>
              <a:t>IREM</a:t>
            </a:r>
            <a:r>
              <a:rPr spc="-15" dirty="0"/>
              <a:t>E</a:t>
            </a:r>
            <a:r>
              <a:rPr dirty="0"/>
              <a:t>N</a:t>
            </a:r>
            <a:r>
              <a:rPr spc="1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1243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Comm</a:t>
            </a:r>
            <a:r>
              <a:rPr b="1" spc="-10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tme</a:t>
            </a:r>
            <a:r>
              <a:rPr b="1" spc="-10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t</a:t>
            </a:r>
            <a:endParaRPr sz="2250">
              <a:latin typeface="Arial"/>
              <a:cs typeface="Arial"/>
            </a:endParaRPr>
          </a:p>
          <a:p>
            <a:pPr marL="487045">
              <a:lnSpc>
                <a:spcPct val="100000"/>
              </a:lnSpc>
              <a:spcBef>
                <a:spcPts val="69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Commitm</a:t>
            </a:r>
            <a:r>
              <a:rPr sz="2800" dirty="0"/>
              <a:t>e</a:t>
            </a:r>
            <a:r>
              <a:rPr sz="2800" spc="-5" dirty="0"/>
              <a:t>nt</a:t>
            </a:r>
            <a:r>
              <a:rPr sz="2800" spc="25" dirty="0"/>
              <a:t> </a:t>
            </a:r>
            <a:r>
              <a:rPr sz="2800" spc="-5" dirty="0"/>
              <a:t>is the</a:t>
            </a:r>
            <a:r>
              <a:rPr sz="2800" spc="10" dirty="0"/>
              <a:t> </a:t>
            </a:r>
            <a:r>
              <a:rPr sz="2800" spc="-5" dirty="0"/>
              <a:t>d</a:t>
            </a:r>
            <a:r>
              <a:rPr sz="2800" spc="0" dirty="0"/>
              <a:t>e</a:t>
            </a:r>
            <a:r>
              <a:rPr sz="2800" spc="-5" dirty="0"/>
              <a:t>g</a:t>
            </a:r>
            <a:r>
              <a:rPr sz="2800" dirty="0"/>
              <a:t>r</a:t>
            </a:r>
            <a:r>
              <a:rPr sz="2800" spc="-5" dirty="0"/>
              <a:t>ee</a:t>
            </a:r>
            <a:r>
              <a:rPr sz="2800" spc="5" dirty="0"/>
              <a:t> </a:t>
            </a:r>
            <a:r>
              <a:rPr sz="2800" spc="-5" dirty="0"/>
              <a:t>of</a:t>
            </a:r>
            <a:r>
              <a:rPr sz="2800" spc="5" dirty="0"/>
              <a:t> </a:t>
            </a:r>
            <a:r>
              <a:rPr sz="2800" spc="-5" dirty="0"/>
              <a:t>o</a:t>
            </a:r>
            <a:r>
              <a:rPr sz="2800" spc="0" dirty="0"/>
              <a:t>b</a:t>
            </a:r>
            <a:r>
              <a:rPr sz="2800" spc="-5" dirty="0"/>
              <a:t>li</a:t>
            </a:r>
            <a:r>
              <a:rPr sz="2800" dirty="0"/>
              <a:t>g</a:t>
            </a:r>
            <a:r>
              <a:rPr sz="2800" spc="-5" dirty="0"/>
              <a:t>at</a:t>
            </a:r>
            <a:r>
              <a:rPr sz="2800" dirty="0"/>
              <a:t>i</a:t>
            </a:r>
            <a:r>
              <a:rPr sz="2800" spc="-5" dirty="0"/>
              <a:t>on</a:t>
            </a:r>
            <a:endParaRPr sz="2800">
              <a:latin typeface="Times New Roman"/>
              <a:cs typeface="Times New Roman"/>
            </a:endParaRPr>
          </a:p>
          <a:p>
            <a:pPr marL="773430" marR="5080" indent="-28702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Obs</a:t>
            </a:r>
            <a:r>
              <a:rPr sz="2800" spc="0" dirty="0"/>
              <a:t>e</a:t>
            </a:r>
            <a:r>
              <a:rPr sz="2800" spc="-5" dirty="0"/>
              <a:t>r</a:t>
            </a:r>
            <a:r>
              <a:rPr sz="2800" dirty="0"/>
              <a:t>v</a:t>
            </a:r>
            <a:r>
              <a:rPr sz="2800" spc="-5" dirty="0"/>
              <a:t>i</a:t>
            </a:r>
            <a:r>
              <a:rPr sz="2800" dirty="0"/>
              <a:t>n</a:t>
            </a:r>
            <a:r>
              <a:rPr sz="2800" spc="-5" dirty="0"/>
              <a:t>g le</a:t>
            </a:r>
            <a:r>
              <a:rPr sz="2800" dirty="0"/>
              <a:t>g</a:t>
            </a:r>
            <a:r>
              <a:rPr sz="2800" spc="-5" dirty="0"/>
              <a:t>al</a:t>
            </a:r>
            <a:r>
              <a:rPr sz="2800" spc="15" dirty="0"/>
              <a:t> </a:t>
            </a:r>
            <a:r>
              <a:rPr sz="2800" spc="-5" dirty="0"/>
              <a:t>r</a:t>
            </a:r>
            <a:r>
              <a:rPr sz="2800" dirty="0"/>
              <a:t>e</a:t>
            </a:r>
            <a:r>
              <a:rPr sz="2800" spc="-5" dirty="0"/>
              <a:t>s</a:t>
            </a:r>
            <a:r>
              <a:rPr sz="2800" dirty="0"/>
              <a:t>p</a:t>
            </a:r>
            <a:r>
              <a:rPr sz="2800" spc="-5" dirty="0"/>
              <a:t>o</a:t>
            </a:r>
            <a:r>
              <a:rPr sz="2800" dirty="0"/>
              <a:t>n</a:t>
            </a:r>
            <a:r>
              <a:rPr sz="2800" spc="-5" dirty="0"/>
              <a:t>s</a:t>
            </a:r>
            <a:r>
              <a:rPr sz="2800" dirty="0"/>
              <a:t>i</a:t>
            </a:r>
            <a:r>
              <a:rPr sz="2800" spc="-5" dirty="0"/>
              <a:t>b</a:t>
            </a:r>
            <a:r>
              <a:rPr sz="2800" dirty="0"/>
              <a:t>i</a:t>
            </a:r>
            <a:r>
              <a:rPr sz="2800" spc="-5" dirty="0"/>
              <a:t>li</a:t>
            </a:r>
            <a:r>
              <a:rPr sz="2800" dirty="0"/>
              <a:t>t</a:t>
            </a:r>
            <a:r>
              <a:rPr sz="2800" spc="-5" dirty="0"/>
              <a:t>i</a:t>
            </a:r>
            <a:r>
              <a:rPr sz="2800" dirty="0"/>
              <a:t>e</a:t>
            </a:r>
            <a:r>
              <a:rPr sz="2800" spc="-5" dirty="0"/>
              <a:t>s, e</a:t>
            </a:r>
            <a:r>
              <a:rPr sz="2800" dirty="0"/>
              <a:t>s</a:t>
            </a:r>
            <a:r>
              <a:rPr sz="2800" spc="-5" dirty="0"/>
              <a:t>p</a:t>
            </a:r>
            <a:r>
              <a:rPr sz="2800" dirty="0"/>
              <a:t>e</a:t>
            </a:r>
            <a:r>
              <a:rPr sz="2800" spc="-5" dirty="0"/>
              <a:t>c</a:t>
            </a:r>
            <a:r>
              <a:rPr sz="2800" dirty="0"/>
              <a:t>i</a:t>
            </a:r>
            <a:r>
              <a:rPr sz="2800" spc="-5" dirty="0"/>
              <a:t>a</a:t>
            </a:r>
            <a:r>
              <a:rPr sz="2800" dirty="0"/>
              <a:t>l</a:t>
            </a:r>
            <a:r>
              <a:rPr sz="2800" spc="-5" dirty="0"/>
              <a:t>ly</a:t>
            </a:r>
            <a:r>
              <a:rPr sz="2800" dirty="0"/>
              <a:t> </a:t>
            </a:r>
            <a:r>
              <a:rPr sz="2800" spc="-5" dirty="0"/>
              <a:t>in c</a:t>
            </a:r>
            <a:r>
              <a:rPr sz="2800" dirty="0"/>
              <a:t>a</a:t>
            </a:r>
            <a:r>
              <a:rPr sz="2800" spc="-5" dirty="0"/>
              <a:t>se</a:t>
            </a:r>
            <a:r>
              <a:rPr sz="2800" spc="-15" dirty="0"/>
              <a:t> </a:t>
            </a:r>
            <a:r>
              <a:rPr sz="2800" spc="-5" dirty="0"/>
              <a:t>of</a:t>
            </a:r>
            <a:r>
              <a:rPr sz="2800" spc="5" dirty="0"/>
              <a:t> </a:t>
            </a:r>
            <a:r>
              <a:rPr sz="2800" spc="-5" dirty="0"/>
              <a:t>fa</a:t>
            </a:r>
            <a:r>
              <a:rPr sz="2800" spc="0" dirty="0"/>
              <a:t>u</a:t>
            </a:r>
            <a:r>
              <a:rPr sz="2800" spc="-5" dirty="0"/>
              <a:t>lt</a:t>
            </a:r>
            <a:endParaRPr sz="280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Arial"/>
                <a:cs typeface="Arial"/>
              </a:rPr>
              <a:t>Fault</a:t>
            </a:r>
            <a:endParaRPr sz="2800">
              <a:latin typeface="Arial"/>
              <a:cs typeface="Arial"/>
            </a:endParaRPr>
          </a:p>
          <a:p>
            <a:pPr marL="773430" marR="85090" indent="-28702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De</a:t>
            </a:r>
            <a:r>
              <a:rPr sz="2800" dirty="0"/>
              <a:t>v</a:t>
            </a:r>
            <a:r>
              <a:rPr sz="2800" spc="-5" dirty="0"/>
              <a:t>i</a:t>
            </a:r>
            <a:r>
              <a:rPr sz="2800" dirty="0"/>
              <a:t>a</a:t>
            </a:r>
            <a:r>
              <a:rPr sz="2800" spc="-5" dirty="0"/>
              <a:t>ti</a:t>
            </a:r>
            <a:r>
              <a:rPr sz="2800" dirty="0"/>
              <a:t>o</a:t>
            </a:r>
            <a:r>
              <a:rPr sz="2800" spc="-5" dirty="0"/>
              <a:t>n </a:t>
            </a:r>
            <a:r>
              <a:rPr sz="2800" spc="0" dirty="0"/>
              <a:t>o</a:t>
            </a:r>
            <a:r>
              <a:rPr sz="2800" spc="-5" dirty="0"/>
              <a:t>f the</a:t>
            </a:r>
            <a:r>
              <a:rPr sz="2800" dirty="0"/>
              <a:t> </a:t>
            </a:r>
            <a:r>
              <a:rPr sz="2800" spc="-5" dirty="0"/>
              <a:t>c</a:t>
            </a:r>
            <a:r>
              <a:rPr sz="2800" dirty="0"/>
              <a:t>u</a:t>
            </a:r>
            <a:r>
              <a:rPr sz="2800" spc="-5" dirty="0"/>
              <a:t>r</a:t>
            </a:r>
            <a:r>
              <a:rPr sz="2800" dirty="0"/>
              <a:t>r</a:t>
            </a:r>
            <a:r>
              <a:rPr sz="2800" spc="-5" dirty="0"/>
              <a:t>e</a:t>
            </a:r>
            <a:r>
              <a:rPr sz="2800" dirty="0"/>
              <a:t>n</a:t>
            </a:r>
            <a:r>
              <a:rPr sz="2800" spc="-5" dirty="0"/>
              <a:t>t sta</a:t>
            </a:r>
            <a:r>
              <a:rPr sz="2800" dirty="0"/>
              <a:t>t</a:t>
            </a:r>
            <a:r>
              <a:rPr sz="2800" spc="-5" dirty="0"/>
              <a:t>e fr</a:t>
            </a:r>
            <a:r>
              <a:rPr sz="2800" dirty="0"/>
              <a:t>o</a:t>
            </a:r>
            <a:r>
              <a:rPr sz="2800" spc="-5" dirty="0"/>
              <a:t>m t</a:t>
            </a:r>
            <a:r>
              <a:rPr sz="2800" dirty="0"/>
              <a:t>h</a:t>
            </a:r>
            <a:r>
              <a:rPr sz="2800" spc="-5" dirty="0"/>
              <a:t>e </a:t>
            </a:r>
            <a:r>
              <a:rPr sz="2800" dirty="0"/>
              <a:t>t</a:t>
            </a:r>
            <a:r>
              <a:rPr sz="2800" spc="-5" dirty="0"/>
              <a:t>a</a:t>
            </a:r>
            <a:r>
              <a:rPr sz="2800" dirty="0"/>
              <a:t>r</a:t>
            </a:r>
            <a:r>
              <a:rPr sz="2800" spc="-5" dirty="0"/>
              <a:t>g</a:t>
            </a:r>
            <a:r>
              <a:rPr sz="2800" dirty="0"/>
              <a:t>e</a:t>
            </a:r>
            <a:r>
              <a:rPr sz="2800" spc="-5" dirty="0"/>
              <a:t>t s</a:t>
            </a:r>
            <a:r>
              <a:rPr sz="2800" dirty="0"/>
              <a:t>t</a:t>
            </a:r>
            <a:r>
              <a:rPr sz="2800" spc="-5" dirty="0"/>
              <a:t>ate</a:t>
            </a:r>
            <a:endParaRPr sz="2800">
              <a:latin typeface="Times New Roman"/>
              <a:cs typeface="Times New Roman"/>
            </a:endParaRPr>
          </a:p>
          <a:p>
            <a:pPr marL="29845">
              <a:lnSpc>
                <a:spcPts val="3810"/>
              </a:lnSpc>
              <a:spcBef>
                <a:spcPts val="75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Evalu</a:t>
            </a:r>
            <a:r>
              <a:rPr spc="-20" dirty="0"/>
              <a:t>a</a:t>
            </a:r>
            <a:r>
              <a:rPr dirty="0"/>
              <a:t>ti</a:t>
            </a:r>
            <a:r>
              <a:rPr spc="-1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im</a:t>
            </a:r>
            <a:r>
              <a:rPr spc="-15" dirty="0"/>
              <a:t>p</a:t>
            </a:r>
            <a:r>
              <a:rPr dirty="0"/>
              <a:t>ort</a:t>
            </a:r>
            <a:r>
              <a:rPr spc="-15" dirty="0"/>
              <a:t>a</a:t>
            </a:r>
            <a:r>
              <a:rPr dirty="0"/>
              <a:t>nce/</a:t>
            </a:r>
            <a:r>
              <a:rPr spc="-15" dirty="0"/>
              <a:t>u</a:t>
            </a:r>
            <a:r>
              <a:rPr dirty="0"/>
              <a:t>rg</a:t>
            </a:r>
            <a:r>
              <a:rPr spc="-10" dirty="0"/>
              <a:t>e</a:t>
            </a:r>
            <a:r>
              <a:rPr dirty="0"/>
              <a:t>ncy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689152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CRITI</a:t>
            </a:r>
            <a:r>
              <a:rPr spc="-10" dirty="0"/>
              <a:t>C</a:t>
            </a:r>
            <a:r>
              <a:rPr dirty="0"/>
              <a:t>ALI</a:t>
            </a:r>
            <a:r>
              <a:rPr spc="150" dirty="0"/>
              <a:t>T</a:t>
            </a:r>
            <a:r>
              <a:rPr dirty="0"/>
              <a:t>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R</a:t>
            </a:r>
            <a:r>
              <a:rPr dirty="0"/>
              <a:t>EQ</a:t>
            </a:r>
            <a:r>
              <a:rPr spc="-15" dirty="0"/>
              <a:t>U</a:t>
            </a:r>
            <a:r>
              <a:rPr dirty="0"/>
              <a:t>IREM</a:t>
            </a:r>
            <a:r>
              <a:rPr spc="-15" dirty="0"/>
              <a:t>E</a:t>
            </a:r>
            <a:r>
              <a:rPr dirty="0"/>
              <a:t>N</a:t>
            </a:r>
            <a:r>
              <a:rPr spc="1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66394" y="1227522"/>
            <a:ext cx="8411210" cy="1906447"/>
          </a:xfrm>
          <a:prstGeom prst="rect">
            <a:avLst/>
          </a:prstGeom>
        </p:spPr>
        <p:txBody>
          <a:bodyPr vert="horz" wrap="square" lIns="0" tIns="424969" rIns="0" bIns="0" rtlCol="0">
            <a:spAutoFit/>
          </a:bodyPr>
          <a:lstStyle/>
          <a:p>
            <a:pPr marL="372745" marR="5080" indent="-3429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b="1" dirty="0"/>
              <a:t>Evalu</a:t>
            </a:r>
            <a:r>
              <a:rPr b="1" spc="-20" dirty="0"/>
              <a:t>a</a:t>
            </a:r>
            <a:r>
              <a:rPr b="1" dirty="0"/>
              <a:t>ti</a:t>
            </a:r>
            <a:r>
              <a:rPr b="1" spc="-15" dirty="0"/>
              <a:t>o</a:t>
            </a:r>
            <a:r>
              <a:rPr b="1" dirty="0"/>
              <a:t>n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risk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 r</a:t>
            </a:r>
            <a:r>
              <a:rPr spc="-15" dirty="0"/>
              <a:t>e</a:t>
            </a:r>
            <a:r>
              <a:rPr dirty="0"/>
              <a:t>q</a:t>
            </a:r>
            <a:r>
              <a:rPr spc="-10" dirty="0"/>
              <a:t>u</a:t>
            </a:r>
            <a:r>
              <a:rPr dirty="0"/>
              <a:t>ire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by eva</a:t>
            </a:r>
            <a:r>
              <a:rPr spc="-15" dirty="0"/>
              <a:t>l</a:t>
            </a:r>
            <a:r>
              <a:rPr dirty="0"/>
              <a:t>u</a:t>
            </a:r>
            <a:r>
              <a:rPr spc="-15" dirty="0"/>
              <a:t>a</a:t>
            </a:r>
            <a:r>
              <a:rPr dirty="0"/>
              <a:t>ti</a:t>
            </a:r>
            <a:r>
              <a:rPr spc="-15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d</a:t>
            </a:r>
            <a:r>
              <a:rPr spc="-15" dirty="0"/>
              <a:t>a</a:t>
            </a:r>
            <a:r>
              <a:rPr spc="5" dirty="0"/>
              <a:t>m</a:t>
            </a:r>
            <a:r>
              <a:rPr spc="-15" dirty="0"/>
              <a:t>a</a:t>
            </a:r>
            <a:r>
              <a:rPr dirty="0"/>
              <a:t>ge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n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- fu</a:t>
            </a:r>
            <a:r>
              <a:rPr spc="-15" dirty="0"/>
              <a:t>l</a:t>
            </a:r>
            <a:r>
              <a:rPr dirty="0"/>
              <a:t>fil</a:t>
            </a:r>
            <a:r>
              <a:rPr spc="-15" dirty="0"/>
              <a:t>l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 r</a:t>
            </a:r>
            <a:r>
              <a:rPr spc="-15" dirty="0"/>
              <a:t>e</a:t>
            </a:r>
            <a:r>
              <a:rPr dirty="0"/>
              <a:t>q</a:t>
            </a:r>
            <a:r>
              <a:rPr spc="-10" dirty="0"/>
              <a:t>u</a:t>
            </a:r>
            <a:r>
              <a:rPr dirty="0"/>
              <a:t>ire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290626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V</a:t>
            </a:r>
            <a:r>
              <a:rPr dirty="0"/>
              <a:t>ALI</a:t>
            </a:r>
            <a:r>
              <a:rPr spc="-90" dirty="0"/>
              <a:t>D</a:t>
            </a:r>
            <a:r>
              <a:rPr spc="-195" dirty="0"/>
              <a:t>A</a:t>
            </a:r>
            <a:r>
              <a:rPr spc="-5" dirty="0"/>
              <a:t>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3540" y="1652492"/>
            <a:ext cx="8422640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Process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conf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rma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 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 sp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cificati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 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ase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tire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lf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lls the custom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r's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uir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3287267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VERI</a:t>
            </a:r>
            <a:r>
              <a:rPr spc="-20" dirty="0"/>
              <a:t>F</a:t>
            </a:r>
            <a:r>
              <a:rPr dirty="0"/>
              <a:t>I</a:t>
            </a:r>
            <a:r>
              <a:rPr spc="-15" dirty="0"/>
              <a:t>C</a:t>
            </a:r>
            <a:r>
              <a:rPr spc="-195" dirty="0"/>
              <a:t>A</a:t>
            </a:r>
            <a:r>
              <a:rPr spc="-5" dirty="0"/>
              <a:t>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969" rIns="0" bIns="0" rtlCol="0">
            <a:spAutoFit/>
          </a:bodyPr>
          <a:lstStyle/>
          <a:p>
            <a:pPr marL="372745" marR="5080" indent="-3429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Com</a:t>
            </a:r>
            <a:r>
              <a:rPr spc="-15" dirty="0"/>
              <a:t>p</a:t>
            </a:r>
            <a:r>
              <a:rPr dirty="0"/>
              <a:t>arison</a:t>
            </a:r>
            <a:r>
              <a:rPr spc="-5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ter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d</a:t>
            </a:r>
            <a:r>
              <a:rPr dirty="0"/>
              <a:t>ia</a:t>
            </a:r>
            <a:r>
              <a:rPr spc="-15" dirty="0"/>
              <a:t>t</a:t>
            </a:r>
            <a:r>
              <a:rPr dirty="0"/>
              <a:t>e </a:t>
            </a:r>
            <a:r>
              <a:rPr spc="-15" dirty="0"/>
              <a:t>p</a:t>
            </a:r>
            <a:r>
              <a:rPr dirty="0"/>
              <a:t>ro</a:t>
            </a:r>
            <a:r>
              <a:rPr spc="-10" dirty="0"/>
              <a:t>d</a:t>
            </a:r>
            <a:r>
              <a:rPr dirty="0"/>
              <a:t>uct</a:t>
            </a:r>
            <a:r>
              <a:rPr spc="-30" dirty="0"/>
              <a:t> </a:t>
            </a:r>
            <a:r>
              <a:rPr dirty="0"/>
              <a:t>with its</a:t>
            </a:r>
            <a:r>
              <a:rPr spc="-20" dirty="0"/>
              <a:t> </a:t>
            </a:r>
            <a:r>
              <a:rPr dirty="0"/>
              <a:t>speci</a:t>
            </a:r>
            <a:r>
              <a:rPr spc="-10" dirty="0"/>
              <a:t>f</a:t>
            </a:r>
            <a:r>
              <a:rPr dirty="0"/>
              <a:t>icat</a:t>
            </a:r>
            <a:r>
              <a:rPr spc="-15" dirty="0"/>
              <a:t>i</a:t>
            </a:r>
            <a:r>
              <a:rPr dirty="0"/>
              <a:t>o</a:t>
            </a:r>
            <a:r>
              <a:rPr spc="-15" dirty="0"/>
              <a:t>n</a:t>
            </a:r>
            <a:r>
              <a:rPr dirty="0"/>
              <a:t>s.</a:t>
            </a:r>
            <a:r>
              <a:rPr spc="-2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is t</a:t>
            </a:r>
            <a:r>
              <a:rPr spc="-15" dirty="0"/>
              <a:t>h</a:t>
            </a:r>
            <a:r>
              <a:rPr dirty="0"/>
              <a:t>er</a:t>
            </a:r>
            <a:r>
              <a:rPr spc="-15" dirty="0"/>
              <a:t>e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t</a:t>
            </a:r>
            <a:r>
              <a:rPr spc="-10" dirty="0"/>
              <a:t>e</a:t>
            </a:r>
            <a:r>
              <a:rPr dirty="0"/>
              <a:t>rm</a:t>
            </a:r>
            <a:r>
              <a:rPr spc="-10" dirty="0"/>
              <a:t>i</a:t>
            </a:r>
            <a:r>
              <a:rPr dirty="0"/>
              <a:t>n</a:t>
            </a:r>
            <a:r>
              <a:rPr spc="-15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if the</a:t>
            </a:r>
            <a:r>
              <a:rPr spc="-30" dirty="0"/>
              <a:t> </a:t>
            </a:r>
            <a:r>
              <a:rPr dirty="0"/>
              <a:t>software</a:t>
            </a:r>
            <a:r>
              <a:rPr spc="-40" dirty="0"/>
              <a:t> </a:t>
            </a:r>
            <a:r>
              <a:rPr dirty="0"/>
              <a:t>was</a:t>
            </a:r>
            <a:r>
              <a:rPr spc="-15" dirty="0"/>
              <a:t> </a:t>
            </a:r>
            <a:r>
              <a:rPr dirty="0"/>
              <a:t>d</a:t>
            </a:r>
            <a:r>
              <a:rPr spc="-10" dirty="0"/>
              <a:t>e</a:t>
            </a:r>
            <a:r>
              <a:rPr dirty="0"/>
              <a:t>velo</a:t>
            </a:r>
            <a:r>
              <a:rPr spc="-15" dirty="0"/>
              <a:t>p</a:t>
            </a:r>
            <a:r>
              <a:rPr dirty="0"/>
              <a:t>ed</a:t>
            </a:r>
            <a:r>
              <a:rPr spc="-25" dirty="0"/>
              <a:t> </a:t>
            </a:r>
            <a:r>
              <a:rPr dirty="0"/>
              <a:t>correctly</a:t>
            </a:r>
            <a:r>
              <a:rPr spc="-3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 </a:t>
            </a:r>
            <a:r>
              <a:rPr spc="-15" dirty="0"/>
              <a:t>i</a:t>
            </a:r>
            <a:r>
              <a:rPr dirty="0"/>
              <a:t>f the</a:t>
            </a:r>
            <a:r>
              <a:rPr spc="-30" dirty="0"/>
              <a:t> </a:t>
            </a:r>
            <a:r>
              <a:rPr dirty="0"/>
              <a:t>specifica</a:t>
            </a:r>
            <a:r>
              <a:rPr spc="-10" dirty="0"/>
              <a:t>t</a:t>
            </a:r>
            <a:r>
              <a:rPr dirty="0"/>
              <a:t>io</a:t>
            </a:r>
            <a:r>
              <a:rPr spc="-15" dirty="0"/>
              <a:t>n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th</a:t>
            </a:r>
            <a:r>
              <a:rPr spc="-15" dirty="0"/>
              <a:t>a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were</a:t>
            </a:r>
            <a:r>
              <a:rPr spc="-25" dirty="0"/>
              <a:t> </a:t>
            </a:r>
            <a:r>
              <a:rPr dirty="0"/>
              <a:t>d</a:t>
            </a:r>
            <a:r>
              <a:rPr spc="-10" dirty="0"/>
              <a:t>e</a:t>
            </a:r>
            <a:r>
              <a:rPr dirty="0"/>
              <a:t>ter</a:t>
            </a:r>
            <a:r>
              <a:rPr spc="-15" dirty="0"/>
              <a:t>m</a:t>
            </a:r>
            <a:r>
              <a:rPr dirty="0"/>
              <a:t>in</a:t>
            </a:r>
            <a:r>
              <a:rPr spc="-15" dirty="0"/>
              <a:t>e</a:t>
            </a:r>
            <a:r>
              <a:rPr dirty="0"/>
              <a:t>d d</a:t>
            </a:r>
            <a:r>
              <a:rPr spc="-15" dirty="0"/>
              <a:t>u</a:t>
            </a:r>
            <a:r>
              <a:rPr dirty="0"/>
              <a:t>ri</a:t>
            </a:r>
            <a:r>
              <a:rPr spc="-10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pr</a:t>
            </a:r>
            <a:r>
              <a:rPr spc="-15" dirty="0"/>
              <a:t>e</a:t>
            </a:r>
            <a:r>
              <a:rPr dirty="0"/>
              <a:t>vio</a:t>
            </a:r>
            <a:r>
              <a:rPr spc="-15" dirty="0"/>
              <a:t>u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p</a:t>
            </a:r>
            <a:r>
              <a:rPr spc="-15" dirty="0"/>
              <a:t>h</a:t>
            </a:r>
            <a:r>
              <a:rPr dirty="0"/>
              <a:t>ase</a:t>
            </a:r>
            <a:r>
              <a:rPr spc="-35" dirty="0"/>
              <a:t> </a:t>
            </a:r>
            <a:r>
              <a:rPr dirty="0"/>
              <a:t>were</a:t>
            </a:r>
            <a:r>
              <a:rPr spc="-15" dirty="0"/>
              <a:t> </a:t>
            </a:r>
            <a:r>
              <a:rPr dirty="0"/>
              <a:t>f</a:t>
            </a:r>
            <a:r>
              <a:rPr spc="-15" dirty="0"/>
              <a:t>u</a:t>
            </a:r>
            <a:r>
              <a:rPr dirty="0"/>
              <a:t>lf</a:t>
            </a:r>
            <a:r>
              <a:rPr spc="-10" dirty="0"/>
              <a:t>i</a:t>
            </a:r>
            <a:r>
              <a:rPr dirty="0"/>
              <a:t>ll</a:t>
            </a:r>
            <a:r>
              <a:rPr spc="-15" dirty="0"/>
              <a:t>e</a:t>
            </a:r>
            <a:r>
              <a:rPr dirty="0"/>
              <a:t>d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" y="394715"/>
            <a:ext cx="768858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84" y="882396"/>
            <a:ext cx="6489192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36909"/>
            <a:ext cx="8541385" cy="44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DELIN</a:t>
            </a:r>
            <a:r>
              <a:rPr sz="3200" spc="5" dirty="0">
                <a:latin typeface="Franklin Gothic Medium"/>
                <a:cs typeface="Franklin Gothic Medium"/>
              </a:rPr>
              <a:t>E</a:t>
            </a:r>
            <a:r>
              <a:rPr sz="3200" spc="-185" dirty="0">
                <a:latin typeface="Franklin Gothic Medium"/>
                <a:cs typeface="Franklin Gothic Medium"/>
              </a:rPr>
              <a:t>A</a:t>
            </a:r>
            <a:r>
              <a:rPr sz="3200" spc="-5" dirty="0">
                <a:latin typeface="Franklin Gothic Medium"/>
                <a:cs typeface="Franklin Gothic Medium"/>
              </a:rPr>
              <a:t>TIO</a:t>
            </a:r>
            <a:r>
              <a:rPr sz="3200" dirty="0">
                <a:latin typeface="Franklin Gothic Medium"/>
                <a:cs typeface="Franklin Gothic Medium"/>
              </a:rPr>
              <a:t>N</a:t>
            </a:r>
            <a:r>
              <a:rPr sz="3200" spc="-45" dirty="0">
                <a:latin typeface="Franklin Gothic Medium"/>
                <a:cs typeface="Franklin Gothic Medium"/>
              </a:rPr>
              <a:t> </a:t>
            </a:r>
            <a:r>
              <a:rPr sz="3200" spc="-5" dirty="0">
                <a:latin typeface="Franklin Gothic Medium"/>
                <a:cs typeface="Franklin Gothic Medium"/>
              </a:rPr>
              <a:t>BE</a:t>
            </a:r>
            <a:r>
              <a:rPr sz="3200" spc="100" dirty="0">
                <a:latin typeface="Franklin Gothic Medium"/>
                <a:cs typeface="Franklin Gothic Medium"/>
              </a:rPr>
              <a:t>T</a:t>
            </a:r>
            <a:r>
              <a:rPr sz="3200" spc="-5" dirty="0">
                <a:latin typeface="Franklin Gothic Medium"/>
                <a:cs typeface="Franklin Gothic Medium"/>
              </a:rPr>
              <a:t>WEE</a:t>
            </a:r>
            <a:r>
              <a:rPr sz="3200" dirty="0">
                <a:latin typeface="Franklin Gothic Medium"/>
                <a:cs typeface="Franklin Gothic Medium"/>
              </a:rPr>
              <a:t>N</a:t>
            </a:r>
            <a:r>
              <a:rPr sz="3200" spc="-3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REQUIREMEN</a:t>
            </a:r>
            <a:r>
              <a:rPr sz="3200" spc="15" dirty="0">
                <a:latin typeface="Franklin Gothic Medium"/>
                <a:cs typeface="Franklin Gothic Medium"/>
              </a:rPr>
              <a:t>T</a:t>
            </a:r>
            <a:r>
              <a:rPr sz="3200" dirty="0">
                <a:latin typeface="Franklin Gothic Medium"/>
                <a:cs typeface="Franklin Gothic Medium"/>
              </a:rPr>
              <a:t>S</a:t>
            </a:r>
          </a:p>
          <a:p>
            <a:pPr marL="12700" algn="ctr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MAN</a:t>
            </a:r>
            <a:r>
              <a:rPr sz="3200" spc="-75" dirty="0">
                <a:latin typeface="Franklin Gothic Medium"/>
                <a:cs typeface="Franklin Gothic Medium"/>
              </a:rPr>
              <a:t>A</a:t>
            </a:r>
            <a:r>
              <a:rPr sz="3200" spc="-5" dirty="0">
                <a:latin typeface="Franklin Gothic Medium"/>
                <a:cs typeface="Franklin Gothic Medium"/>
              </a:rPr>
              <a:t>G</a:t>
            </a:r>
            <a:r>
              <a:rPr sz="3200" spc="-15" dirty="0">
                <a:latin typeface="Franklin Gothic Medium"/>
                <a:cs typeface="Franklin Gothic Medium"/>
              </a:rPr>
              <a:t>EM</a:t>
            </a:r>
            <a:r>
              <a:rPr sz="3200" dirty="0">
                <a:latin typeface="Franklin Gothic Medium"/>
                <a:cs typeface="Franklin Gothic Medium"/>
              </a:rPr>
              <a:t>E</a:t>
            </a:r>
            <a:r>
              <a:rPr sz="3200" spc="-15" dirty="0">
                <a:latin typeface="Franklin Gothic Medium"/>
                <a:cs typeface="Franklin Gothic Medium"/>
              </a:rPr>
              <a:t>N</a:t>
            </a:r>
            <a:r>
              <a:rPr sz="3200" dirty="0">
                <a:latin typeface="Franklin Gothic Medium"/>
                <a:cs typeface="Franklin Gothic Medium"/>
              </a:rPr>
              <a:t>T</a:t>
            </a:r>
            <a:r>
              <a:rPr sz="3200" spc="-45" dirty="0">
                <a:latin typeface="Franklin Gothic Medium"/>
                <a:cs typeface="Franklin Gothic Medium"/>
              </a:rPr>
              <a:t> </a:t>
            </a:r>
            <a:r>
              <a:rPr sz="3200" spc="-5" dirty="0">
                <a:latin typeface="Franklin Gothic Medium"/>
                <a:cs typeface="Franklin Gothic Medium"/>
              </a:rPr>
              <a:t>AN</a:t>
            </a:r>
            <a:r>
              <a:rPr sz="3200" dirty="0">
                <a:latin typeface="Franklin Gothic Medium"/>
                <a:cs typeface="Franklin Gothic Medium"/>
              </a:rPr>
              <a:t>D</a:t>
            </a:r>
            <a:r>
              <a:rPr sz="3200" spc="-2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ENG</a:t>
            </a:r>
            <a:r>
              <a:rPr sz="3200" spc="-15" dirty="0">
                <a:latin typeface="Franklin Gothic Medium"/>
                <a:cs typeface="Franklin Gothic Medium"/>
              </a:rPr>
              <a:t>I</a:t>
            </a:r>
            <a:r>
              <a:rPr sz="3200" dirty="0">
                <a:latin typeface="Franklin Gothic Medium"/>
                <a:cs typeface="Franklin Gothic Medium"/>
              </a:rPr>
              <a:t>NEER</a:t>
            </a:r>
            <a:r>
              <a:rPr sz="3200" spc="-10" dirty="0">
                <a:latin typeface="Franklin Gothic Medium"/>
                <a:cs typeface="Franklin Gothic Medium"/>
              </a:rPr>
              <a:t>I</a:t>
            </a:r>
            <a:r>
              <a:rPr sz="3200" dirty="0">
                <a:latin typeface="Franklin Gothic Medium"/>
                <a:cs typeface="Franklin Gothic Medium"/>
              </a:rPr>
              <a:t>NG</a:t>
            </a:r>
          </a:p>
          <a:p>
            <a:pPr marL="431800" marR="480059" indent="-342900">
              <a:lnSpc>
                <a:spcPct val="100000"/>
              </a:lnSpc>
              <a:spcBef>
                <a:spcPts val="2220"/>
              </a:spcBef>
            </a:pPr>
            <a:endParaRPr lang="en-US" sz="2250" spc="-10" dirty="0" smtClean="0">
              <a:solidFill>
                <a:srgbClr val="EFA12D"/>
              </a:solidFill>
              <a:latin typeface="Wingdings 2"/>
              <a:cs typeface="Wingdings 2"/>
            </a:endParaRPr>
          </a:p>
          <a:p>
            <a:pPr marL="431800" marR="480059" indent="-342900">
              <a:lnSpc>
                <a:spcPct val="100000"/>
              </a:lnSpc>
              <a:spcBef>
                <a:spcPts val="2220"/>
              </a:spcBef>
            </a:pPr>
            <a:r>
              <a:rPr sz="2250" spc="-10" dirty="0" smtClean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 smtClean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Req</a:t>
            </a:r>
            <a:r>
              <a:rPr sz="3200" spc="-15" dirty="0" smtClean="0">
                <a:latin typeface="Arial"/>
                <a:cs typeface="Arial"/>
              </a:rPr>
              <a:t>u</a:t>
            </a:r>
            <a:r>
              <a:rPr sz="3200" dirty="0" smtClean="0">
                <a:latin typeface="Arial"/>
                <a:cs typeface="Arial"/>
              </a:rPr>
              <a:t>ire</a:t>
            </a:r>
            <a:r>
              <a:rPr sz="3200" spc="-15" dirty="0" smtClean="0">
                <a:latin typeface="Arial"/>
                <a:cs typeface="Arial"/>
              </a:rPr>
              <a:t>m</a:t>
            </a:r>
            <a:r>
              <a:rPr sz="3200" dirty="0" smtClean="0">
                <a:latin typeface="Arial"/>
                <a:cs typeface="Arial"/>
              </a:rPr>
              <a:t>e</a:t>
            </a:r>
            <a:r>
              <a:rPr sz="3200" spc="-10" dirty="0" smtClean="0">
                <a:latin typeface="Arial"/>
                <a:cs typeface="Arial"/>
              </a:rPr>
              <a:t>n</a:t>
            </a:r>
            <a:r>
              <a:rPr sz="3200" dirty="0" smtClean="0">
                <a:latin typeface="Arial"/>
                <a:cs typeface="Arial"/>
              </a:rPr>
              <a:t>ts</a:t>
            </a:r>
            <a:r>
              <a:rPr sz="3200" spc="-35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(RM)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incl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ces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tif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cati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nd </a:t>
            </a:r>
            <a:r>
              <a:rPr sz="3200" spc="-5" dirty="0">
                <a:latin typeface="Arial"/>
                <a:cs typeface="Arial"/>
              </a:rPr>
              <a:t>managemen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equirements</a:t>
            </a:r>
            <a:endParaRPr sz="3200" dirty="0">
              <a:latin typeface="Arial"/>
              <a:cs typeface="Arial"/>
            </a:endParaRPr>
          </a:p>
          <a:p>
            <a:pPr marL="431800" marR="508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ire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ring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clud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sic 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4" y="943355"/>
            <a:ext cx="5017008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</a:t>
            </a:r>
            <a:r>
              <a:rPr sz="3200" spc="-165" dirty="0"/>
              <a:t>T</a:t>
            </a:r>
            <a:r>
              <a:rPr sz="3200" dirty="0"/>
              <a:t>AN</a:t>
            </a:r>
            <a:r>
              <a:rPr sz="3200" spc="-85" dirty="0"/>
              <a:t>D</a:t>
            </a:r>
            <a:r>
              <a:rPr sz="3200" spc="-5" dirty="0"/>
              <a:t>ARD</a:t>
            </a:r>
            <a:r>
              <a:rPr sz="3200" dirty="0"/>
              <a:t>S</a:t>
            </a:r>
            <a:r>
              <a:rPr sz="3200" spc="-50" dirty="0"/>
              <a:t> </a:t>
            </a:r>
            <a:r>
              <a:rPr sz="3200" spc="-5" dirty="0"/>
              <a:t>AN</a:t>
            </a:r>
            <a:r>
              <a:rPr sz="3200" dirty="0"/>
              <a:t>D</a:t>
            </a:r>
            <a:r>
              <a:rPr sz="3200" spc="-20" dirty="0"/>
              <a:t> </a:t>
            </a:r>
            <a:r>
              <a:rPr sz="3200" dirty="0"/>
              <a:t>NORMS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969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ISO</a:t>
            </a:r>
            <a:r>
              <a:rPr spc="-25" dirty="0"/>
              <a:t> </a:t>
            </a:r>
            <a:r>
              <a:rPr dirty="0"/>
              <a:t>9</a:t>
            </a:r>
            <a:r>
              <a:rPr spc="-10" dirty="0"/>
              <a:t>0</a:t>
            </a:r>
            <a:r>
              <a:rPr dirty="0"/>
              <a:t>0</a:t>
            </a:r>
            <a:r>
              <a:rPr spc="-10" dirty="0"/>
              <a:t>0</a:t>
            </a:r>
            <a:r>
              <a:rPr dirty="0"/>
              <a:t>:</a:t>
            </a:r>
            <a:endParaRPr sz="2250" dirty="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69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Requ</a:t>
            </a:r>
            <a:r>
              <a:rPr sz="2800" dirty="0"/>
              <a:t>i</a:t>
            </a:r>
            <a:r>
              <a:rPr sz="2800" spc="-5" dirty="0"/>
              <a:t>rem</a:t>
            </a:r>
            <a:r>
              <a:rPr sz="2800" dirty="0"/>
              <a:t>e</a:t>
            </a:r>
            <a:r>
              <a:rPr sz="2800" spc="-5" dirty="0"/>
              <a:t>nts</a:t>
            </a:r>
            <a:r>
              <a:rPr sz="2800" spc="15" dirty="0"/>
              <a:t> </a:t>
            </a:r>
            <a:r>
              <a:rPr sz="2800" spc="-5" dirty="0"/>
              <a:t>of a q</a:t>
            </a:r>
            <a:r>
              <a:rPr sz="2800" dirty="0"/>
              <a:t>u</a:t>
            </a:r>
            <a:r>
              <a:rPr sz="2800" spc="-5" dirty="0"/>
              <a:t>al</a:t>
            </a:r>
            <a:r>
              <a:rPr sz="2800" dirty="0"/>
              <a:t>i</a:t>
            </a:r>
            <a:r>
              <a:rPr sz="2800" spc="-5" dirty="0"/>
              <a:t>ty</a:t>
            </a:r>
            <a:r>
              <a:rPr sz="2800" spc="5" dirty="0"/>
              <a:t> </a:t>
            </a:r>
            <a:r>
              <a:rPr sz="2800" spc="-5" dirty="0"/>
              <a:t>man</a:t>
            </a:r>
            <a:r>
              <a:rPr sz="2800" dirty="0"/>
              <a:t>a</a:t>
            </a:r>
            <a:r>
              <a:rPr sz="2800" spc="-5" dirty="0"/>
              <a:t>gem</a:t>
            </a:r>
            <a:r>
              <a:rPr sz="2800" dirty="0"/>
              <a:t>e</a:t>
            </a:r>
            <a:r>
              <a:rPr sz="2800" spc="-5" dirty="0"/>
              <a:t>nt</a:t>
            </a:r>
            <a:r>
              <a:rPr sz="2800" spc="25" dirty="0"/>
              <a:t> </a:t>
            </a:r>
            <a:r>
              <a:rPr sz="2800" spc="-5" dirty="0"/>
              <a:t>s</a:t>
            </a:r>
            <a:r>
              <a:rPr sz="2800" dirty="0"/>
              <a:t>y</a:t>
            </a:r>
            <a:r>
              <a:rPr sz="2800" spc="-5" dirty="0"/>
              <a:t>st</a:t>
            </a:r>
            <a:r>
              <a:rPr sz="2800" dirty="0"/>
              <a:t>e</a:t>
            </a:r>
            <a:r>
              <a:rPr sz="2800" spc="-5" dirty="0"/>
              <a:t>m:</a:t>
            </a:r>
            <a:endParaRPr sz="2800" dirty="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650" spc="-1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defi</a:t>
            </a:r>
            <a:r>
              <a:rPr sz="2400" spc="-10" dirty="0"/>
              <a:t>n</a:t>
            </a:r>
            <a:r>
              <a:rPr sz="2400" dirty="0"/>
              <a:t>ed conc</a:t>
            </a:r>
            <a:r>
              <a:rPr sz="2400" spc="-10" dirty="0"/>
              <a:t>e</a:t>
            </a:r>
            <a:r>
              <a:rPr sz="2400" dirty="0"/>
              <a:t>pts</a:t>
            </a:r>
            <a:r>
              <a:rPr sz="2400" spc="15" dirty="0"/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dirty="0"/>
              <a:t>basics</a:t>
            </a:r>
            <a:r>
              <a:rPr sz="2400" spc="5" dirty="0"/>
              <a:t> </a:t>
            </a:r>
            <a:r>
              <a:rPr sz="2400" dirty="0"/>
              <a:t>of a</a:t>
            </a:r>
            <a:r>
              <a:rPr sz="2400" spc="-10" dirty="0"/>
              <a:t> </a:t>
            </a:r>
            <a:r>
              <a:rPr sz="2400" spc="5" dirty="0"/>
              <a:t>Q</a:t>
            </a:r>
            <a:r>
              <a:rPr sz="2400" dirty="0"/>
              <a:t>MS</a:t>
            </a:r>
            <a:endParaRPr sz="2400" dirty="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1650" spc="1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doma</a:t>
            </a:r>
            <a:r>
              <a:rPr sz="2400" spc="-10" dirty="0"/>
              <a:t>i</a:t>
            </a:r>
            <a:r>
              <a:rPr sz="2400" dirty="0"/>
              <a:t>n</a:t>
            </a:r>
            <a:r>
              <a:rPr sz="2400" spc="20" dirty="0"/>
              <a:t> </a:t>
            </a:r>
            <a:r>
              <a:rPr sz="2400" dirty="0"/>
              <a:t>or </a:t>
            </a:r>
            <a:r>
              <a:rPr sz="2400" spc="-10" dirty="0"/>
              <a:t>i</a:t>
            </a:r>
            <a:r>
              <a:rPr sz="2400" dirty="0"/>
              <a:t>nd</a:t>
            </a:r>
            <a:r>
              <a:rPr sz="2400" spc="-10" dirty="0"/>
              <a:t>u</a:t>
            </a:r>
            <a:r>
              <a:rPr sz="2400" dirty="0"/>
              <a:t>st</a:t>
            </a:r>
            <a:r>
              <a:rPr sz="2400" spc="5" dirty="0"/>
              <a:t>r</a:t>
            </a:r>
            <a:r>
              <a:rPr sz="2400" dirty="0"/>
              <a:t>y neutral</a:t>
            </a:r>
            <a:endParaRPr sz="2400" dirty="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4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ISO</a:t>
            </a:r>
            <a:r>
              <a:rPr spc="-25" dirty="0"/>
              <a:t> </a:t>
            </a:r>
            <a:r>
              <a:rPr dirty="0"/>
              <a:t>9</a:t>
            </a:r>
            <a:r>
              <a:rPr spc="-10" dirty="0"/>
              <a:t>1</a:t>
            </a:r>
            <a:r>
              <a:rPr dirty="0"/>
              <a:t>2</a:t>
            </a:r>
            <a:r>
              <a:rPr spc="-10" dirty="0"/>
              <a:t>6</a:t>
            </a:r>
            <a:r>
              <a:rPr dirty="0"/>
              <a:t>:</a:t>
            </a:r>
            <a:endParaRPr sz="2250" dirty="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6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Def</a:t>
            </a:r>
            <a:r>
              <a:rPr sz="2800" dirty="0"/>
              <a:t>i</a:t>
            </a:r>
            <a:r>
              <a:rPr sz="2800" spc="-5" dirty="0"/>
              <a:t>n</a:t>
            </a:r>
            <a:r>
              <a:rPr sz="2800" dirty="0"/>
              <a:t>e</a:t>
            </a:r>
            <a:r>
              <a:rPr sz="2800" spc="-5" dirty="0"/>
              <a:t>s a </a:t>
            </a:r>
            <a:r>
              <a:rPr sz="2800" dirty="0"/>
              <a:t>q</a:t>
            </a:r>
            <a:r>
              <a:rPr sz="2800" spc="-5" dirty="0"/>
              <a:t>u</a:t>
            </a:r>
            <a:r>
              <a:rPr sz="2800" dirty="0"/>
              <a:t>a</a:t>
            </a:r>
            <a:r>
              <a:rPr sz="2800" spc="-5" dirty="0"/>
              <a:t>li</a:t>
            </a:r>
            <a:r>
              <a:rPr sz="2800" dirty="0"/>
              <a:t>t</a:t>
            </a:r>
            <a:r>
              <a:rPr sz="2800" spc="-5" dirty="0"/>
              <a:t>y</a:t>
            </a:r>
            <a:r>
              <a:rPr sz="2800" dirty="0"/>
              <a:t> </a:t>
            </a:r>
            <a:r>
              <a:rPr sz="2800" spc="-5" dirty="0"/>
              <a:t>mo</a:t>
            </a:r>
            <a:r>
              <a:rPr sz="2800" dirty="0"/>
              <a:t>d</a:t>
            </a:r>
            <a:r>
              <a:rPr sz="2800" spc="-5" dirty="0"/>
              <a:t>el</a:t>
            </a:r>
            <a:r>
              <a:rPr sz="2800" spc="15" dirty="0"/>
              <a:t> </a:t>
            </a:r>
            <a:r>
              <a:rPr sz="2800" spc="-5" dirty="0"/>
              <a:t>with</a:t>
            </a:r>
            <a:r>
              <a:rPr sz="2800" dirty="0"/>
              <a:t> s</a:t>
            </a:r>
            <a:r>
              <a:rPr sz="2800" spc="-5" dirty="0"/>
              <a:t>ix c</a:t>
            </a:r>
            <a:r>
              <a:rPr sz="2800" dirty="0"/>
              <a:t>a</a:t>
            </a:r>
            <a:r>
              <a:rPr sz="2800" spc="-5" dirty="0"/>
              <a:t>te</a:t>
            </a:r>
            <a:r>
              <a:rPr sz="2800" spc="0" dirty="0"/>
              <a:t>g</a:t>
            </a:r>
            <a:r>
              <a:rPr sz="2800" spc="-5" dirty="0"/>
              <a:t>o</a:t>
            </a:r>
            <a:r>
              <a:rPr sz="2800" dirty="0"/>
              <a:t>r</a:t>
            </a:r>
            <a:r>
              <a:rPr sz="2800" spc="-5" dirty="0"/>
              <a:t>i</a:t>
            </a:r>
            <a:r>
              <a:rPr sz="2800" dirty="0"/>
              <a:t>e</a:t>
            </a:r>
            <a:r>
              <a:rPr sz="2800" spc="-5" dirty="0"/>
              <a:t>s:</a:t>
            </a:r>
            <a:endParaRPr sz="2800" dirty="0">
              <a:latin typeface="Times New Roman"/>
              <a:cs typeface="Times New Roman"/>
            </a:endParaRPr>
          </a:p>
          <a:p>
            <a:pPr marL="1172845" marR="1379855" indent="-2286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650" spc="-1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Fu</a:t>
            </a:r>
            <a:r>
              <a:rPr sz="2400" spc="-10" dirty="0"/>
              <a:t>n</a:t>
            </a:r>
            <a:r>
              <a:rPr sz="2400" dirty="0"/>
              <a:t>ction</a:t>
            </a:r>
            <a:r>
              <a:rPr sz="2400" spc="-10" dirty="0"/>
              <a:t>a</a:t>
            </a:r>
            <a:r>
              <a:rPr sz="2400" dirty="0"/>
              <a:t>l</a:t>
            </a:r>
            <a:r>
              <a:rPr sz="2400" spc="-10" dirty="0"/>
              <a:t>i</a:t>
            </a:r>
            <a:r>
              <a:rPr sz="2400" dirty="0"/>
              <a:t>t</a:t>
            </a:r>
            <a:r>
              <a:rPr sz="2400" spc="-180" dirty="0"/>
              <a:t>y</a:t>
            </a:r>
            <a:r>
              <a:rPr sz="2400" dirty="0"/>
              <a:t>,</a:t>
            </a:r>
            <a:r>
              <a:rPr sz="2400" spc="15" dirty="0"/>
              <a:t> </a:t>
            </a:r>
            <a:r>
              <a:rPr sz="2400" dirty="0"/>
              <a:t>rel</a:t>
            </a:r>
            <a:r>
              <a:rPr sz="2400" spc="-10" dirty="0"/>
              <a:t>i</a:t>
            </a:r>
            <a:r>
              <a:rPr sz="2400" dirty="0"/>
              <a:t>ab</a:t>
            </a:r>
            <a:r>
              <a:rPr sz="2400" spc="-10" dirty="0"/>
              <a:t>i</a:t>
            </a:r>
            <a:r>
              <a:rPr sz="2400" dirty="0"/>
              <a:t>lit</a:t>
            </a:r>
            <a:r>
              <a:rPr sz="2400" spc="-180" dirty="0"/>
              <a:t>y</a:t>
            </a:r>
            <a:r>
              <a:rPr sz="2400" dirty="0"/>
              <a:t>,</a:t>
            </a:r>
            <a:r>
              <a:rPr sz="2400" spc="15" dirty="0"/>
              <a:t> </a:t>
            </a:r>
            <a:r>
              <a:rPr sz="2400" dirty="0"/>
              <a:t>usa</a:t>
            </a:r>
            <a:r>
              <a:rPr sz="2400" spc="-10" dirty="0"/>
              <a:t>b</a:t>
            </a:r>
            <a:r>
              <a:rPr sz="2400" dirty="0"/>
              <a:t>i</a:t>
            </a:r>
            <a:r>
              <a:rPr sz="2400" spc="-10" dirty="0"/>
              <a:t>l</a:t>
            </a:r>
            <a:r>
              <a:rPr sz="2400" dirty="0"/>
              <a:t>it</a:t>
            </a:r>
            <a:r>
              <a:rPr sz="2400" spc="-180" dirty="0"/>
              <a:t>y</a:t>
            </a:r>
            <a:r>
              <a:rPr sz="2400" dirty="0"/>
              <a:t>,</a:t>
            </a:r>
            <a:r>
              <a:rPr sz="2400" spc="30" dirty="0"/>
              <a:t> </a:t>
            </a:r>
            <a:r>
              <a:rPr sz="2400" dirty="0"/>
              <a:t>e</a:t>
            </a:r>
            <a:r>
              <a:rPr sz="2400" spc="-50" dirty="0"/>
              <a:t>f</a:t>
            </a:r>
            <a:r>
              <a:rPr sz="2400" dirty="0"/>
              <a:t>fici</a:t>
            </a:r>
            <a:r>
              <a:rPr sz="2400" spc="-10" dirty="0"/>
              <a:t>e</a:t>
            </a:r>
            <a:r>
              <a:rPr sz="2400" dirty="0"/>
              <a:t>nc</a:t>
            </a:r>
            <a:r>
              <a:rPr sz="2400" spc="-185" dirty="0"/>
              <a:t>y</a:t>
            </a:r>
            <a:r>
              <a:rPr sz="2400" dirty="0"/>
              <a:t>, maintai</a:t>
            </a:r>
            <a:r>
              <a:rPr sz="2400" spc="-10" dirty="0"/>
              <a:t>n</a:t>
            </a:r>
            <a:r>
              <a:rPr sz="2400" dirty="0"/>
              <a:t>ab</a:t>
            </a:r>
            <a:r>
              <a:rPr sz="2400" spc="-10" dirty="0"/>
              <a:t>i</a:t>
            </a:r>
            <a:r>
              <a:rPr sz="2400" dirty="0"/>
              <a:t>lit</a:t>
            </a:r>
            <a:r>
              <a:rPr sz="2400" spc="-180" dirty="0"/>
              <a:t>y</a:t>
            </a:r>
            <a:r>
              <a:rPr sz="2400" dirty="0"/>
              <a:t>,</a:t>
            </a:r>
            <a:r>
              <a:rPr sz="2400" spc="15" dirty="0"/>
              <a:t> </a:t>
            </a:r>
            <a:r>
              <a:rPr sz="2400" dirty="0"/>
              <a:t>portabi</a:t>
            </a:r>
            <a:r>
              <a:rPr sz="2400" spc="-10" dirty="0"/>
              <a:t>l</a:t>
            </a:r>
            <a:r>
              <a:rPr sz="2400" dirty="0"/>
              <a:t>ity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29055"/>
            <a:ext cx="394868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51551"/>
            <a:ext cx="339788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20" dirty="0" smtClean="0">
                <a:solidFill>
                  <a:srgbClr val="4E3A2F"/>
                </a:solidFill>
              </a:rPr>
              <a:t>D</a:t>
            </a:r>
            <a:r>
              <a:rPr spc="-5" dirty="0" smtClean="0">
                <a:solidFill>
                  <a:srgbClr val="4E3A2F"/>
                </a:solidFill>
              </a:rPr>
              <a:t>E</a:t>
            </a:r>
            <a:r>
              <a:rPr spc="-195" dirty="0" smtClean="0">
                <a:solidFill>
                  <a:srgbClr val="4E3A2F"/>
                </a:solidFill>
              </a:rPr>
              <a:t>T</a:t>
            </a:r>
            <a:r>
              <a:rPr spc="-5" dirty="0" smtClean="0">
                <a:solidFill>
                  <a:srgbClr val="4E3A2F"/>
                </a:solidFill>
              </a:rPr>
              <a:t>AILS</a:t>
            </a:r>
            <a:endParaRPr spc="-5" dirty="0">
              <a:solidFill>
                <a:srgbClr val="4E3A2F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66394" y="1227522"/>
            <a:ext cx="8411210" cy="2448646"/>
          </a:xfrm>
          <a:prstGeom prst="rect">
            <a:avLst/>
          </a:prstGeom>
        </p:spPr>
        <p:txBody>
          <a:bodyPr vert="horz" wrap="square" lIns="0" tIns="169445" rIns="0" bIns="0" rtlCol="0">
            <a:spAutoFit/>
          </a:bodyPr>
          <a:lstStyle/>
          <a:p>
            <a:pPr marL="1079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6.</a:t>
            </a:r>
            <a:r>
              <a:rPr spc="-25" dirty="0"/>
              <a:t> </a:t>
            </a:r>
            <a:r>
              <a:rPr dirty="0"/>
              <a:t>Sp</a:t>
            </a:r>
            <a:r>
              <a:rPr spc="-15" dirty="0"/>
              <a:t>e</a:t>
            </a:r>
            <a:r>
              <a:rPr dirty="0"/>
              <a:t>cificati</a:t>
            </a:r>
            <a:r>
              <a:rPr spc="-1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</a:t>
            </a:r>
            <a:endParaRPr sz="2250" dirty="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7.</a:t>
            </a:r>
            <a:r>
              <a:rPr spc="-25" dirty="0"/>
              <a:t> </a:t>
            </a:r>
            <a:r>
              <a:rPr dirty="0"/>
              <a:t>Req</a:t>
            </a:r>
            <a:r>
              <a:rPr spc="-15" dirty="0"/>
              <a:t>u</a:t>
            </a:r>
            <a:r>
              <a:rPr dirty="0"/>
              <a:t>ire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204" dirty="0"/>
              <a:t> </a:t>
            </a:r>
            <a:r>
              <a:rPr dirty="0"/>
              <a:t>An</a:t>
            </a:r>
            <a:r>
              <a:rPr spc="-15" dirty="0"/>
              <a:t>a</a:t>
            </a:r>
            <a:r>
              <a:rPr dirty="0"/>
              <a:t>lysis</a:t>
            </a:r>
            <a:endParaRPr sz="2250" dirty="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8</a:t>
            </a:r>
            <a:r>
              <a:rPr spc="-10" dirty="0"/>
              <a:t>.</a:t>
            </a:r>
            <a:r>
              <a:rPr spc="-125" dirty="0"/>
              <a:t>T</a:t>
            </a:r>
            <a:r>
              <a:rPr dirty="0"/>
              <a:t>racking</a:t>
            </a:r>
            <a:r>
              <a:rPr spc="-5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Re</a:t>
            </a:r>
            <a:r>
              <a:rPr spc="-20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ts</a:t>
            </a:r>
            <a:endParaRPr sz="2250" dirty="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9.</a:t>
            </a:r>
            <a:r>
              <a:rPr spc="-25" dirty="0"/>
              <a:t> </a:t>
            </a:r>
            <a:r>
              <a:rPr dirty="0"/>
              <a:t>Qua</a:t>
            </a:r>
            <a:r>
              <a:rPr spc="-10" dirty="0"/>
              <a:t>l</a:t>
            </a:r>
            <a:r>
              <a:rPr dirty="0"/>
              <a:t>ity</a:t>
            </a:r>
            <a:r>
              <a:rPr spc="-195" dirty="0"/>
              <a:t> </a:t>
            </a:r>
            <a:r>
              <a:rPr dirty="0" smtClean="0"/>
              <a:t>As</a:t>
            </a:r>
            <a:r>
              <a:rPr spc="5" dirty="0" smtClean="0"/>
              <a:t>s</a:t>
            </a:r>
            <a:r>
              <a:rPr dirty="0" smtClean="0"/>
              <a:t>ur</a:t>
            </a:r>
            <a:r>
              <a:rPr spc="-10" dirty="0" smtClean="0"/>
              <a:t>a</a:t>
            </a:r>
            <a:r>
              <a:rPr dirty="0" smtClean="0"/>
              <a:t>nce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564032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200" dirty="0"/>
              <a:t>T</a:t>
            </a:r>
            <a:r>
              <a:rPr dirty="0"/>
              <a:t>AN</a:t>
            </a:r>
            <a:r>
              <a:rPr spc="-95" dirty="0"/>
              <a:t>D</a:t>
            </a:r>
            <a:r>
              <a:rPr dirty="0"/>
              <a:t>ARDS</a:t>
            </a:r>
            <a:r>
              <a:rPr spc="5" dirty="0"/>
              <a:t> </a:t>
            </a:r>
            <a:r>
              <a:rPr spc="-5" dirty="0"/>
              <a:t>AN</a:t>
            </a:r>
            <a:r>
              <a:rPr dirty="0"/>
              <a:t>D NORMS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6201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IEEE</a:t>
            </a:r>
            <a:r>
              <a:rPr spc="-20" dirty="0"/>
              <a:t> </a:t>
            </a:r>
            <a:r>
              <a:rPr dirty="0"/>
              <a:t>6</a:t>
            </a:r>
            <a:r>
              <a:rPr spc="-10" dirty="0"/>
              <a:t>1</a:t>
            </a:r>
            <a:r>
              <a:rPr dirty="0"/>
              <a:t>0:</a:t>
            </a:r>
            <a:endParaRPr sz="2250">
              <a:latin typeface="Times New Roman"/>
              <a:cs typeface="Times New Roman"/>
            </a:endParaRPr>
          </a:p>
          <a:p>
            <a:pPr marL="773430" marR="498475" indent="-287020">
              <a:lnSpc>
                <a:spcPts val="3030"/>
              </a:lnSpc>
              <a:spcBef>
                <a:spcPts val="72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Sta</a:t>
            </a:r>
            <a:r>
              <a:rPr sz="2800" dirty="0"/>
              <a:t>n</a:t>
            </a:r>
            <a:r>
              <a:rPr sz="2800" spc="-5" dirty="0"/>
              <a:t>d</a:t>
            </a:r>
            <a:r>
              <a:rPr sz="2800" dirty="0"/>
              <a:t>a</a:t>
            </a:r>
            <a:r>
              <a:rPr sz="2800" spc="-5" dirty="0"/>
              <a:t>rd</a:t>
            </a:r>
            <a:r>
              <a:rPr sz="2800" spc="5" dirty="0"/>
              <a:t> </a:t>
            </a:r>
            <a:r>
              <a:rPr sz="2800" spc="-5" dirty="0"/>
              <a:t>Glo</a:t>
            </a:r>
            <a:r>
              <a:rPr sz="2800" spc="0" dirty="0"/>
              <a:t>s</a:t>
            </a:r>
            <a:r>
              <a:rPr sz="2800" spc="-5" dirty="0"/>
              <a:t>s</a:t>
            </a:r>
            <a:r>
              <a:rPr sz="2800" dirty="0"/>
              <a:t>a</a:t>
            </a:r>
            <a:r>
              <a:rPr sz="2800" spc="-5" dirty="0"/>
              <a:t>ry of Softwa</a:t>
            </a:r>
            <a:r>
              <a:rPr sz="2800" dirty="0"/>
              <a:t>r</a:t>
            </a:r>
            <a:r>
              <a:rPr sz="2800" spc="-5" dirty="0"/>
              <a:t>e</a:t>
            </a:r>
            <a:r>
              <a:rPr sz="2800" spc="15" dirty="0"/>
              <a:t> </a:t>
            </a:r>
            <a:r>
              <a:rPr sz="2800" spc="-5" dirty="0"/>
              <a:t>Eng</a:t>
            </a:r>
            <a:r>
              <a:rPr sz="2800" dirty="0"/>
              <a:t>i</a:t>
            </a:r>
            <a:r>
              <a:rPr sz="2800" spc="-5" dirty="0"/>
              <a:t>n</a:t>
            </a:r>
            <a:r>
              <a:rPr sz="2800" dirty="0"/>
              <a:t>e</a:t>
            </a:r>
            <a:r>
              <a:rPr sz="2800" spc="-5" dirty="0"/>
              <a:t>e</a:t>
            </a:r>
            <a:r>
              <a:rPr sz="2800" dirty="0"/>
              <a:t>r</a:t>
            </a:r>
            <a:r>
              <a:rPr sz="2800" spc="-5" dirty="0"/>
              <a:t>i</a:t>
            </a:r>
            <a:r>
              <a:rPr sz="2800" dirty="0"/>
              <a:t>n</a:t>
            </a:r>
            <a:r>
              <a:rPr sz="2800" spc="-5" dirty="0"/>
              <a:t>g </a:t>
            </a:r>
            <a:r>
              <a:rPr sz="2800" spc="-325" dirty="0"/>
              <a:t>T</a:t>
            </a:r>
            <a:r>
              <a:rPr sz="2800" spc="-5" dirty="0"/>
              <a:t>e</a:t>
            </a:r>
            <a:r>
              <a:rPr sz="2800" dirty="0"/>
              <a:t>r</a:t>
            </a:r>
            <a:r>
              <a:rPr sz="2800" spc="-5" dirty="0"/>
              <a:t>min</a:t>
            </a:r>
            <a:r>
              <a:rPr sz="2800" spc="0" dirty="0"/>
              <a:t>o</a:t>
            </a:r>
            <a:r>
              <a:rPr sz="2800" spc="-5" dirty="0"/>
              <a:t>l</a:t>
            </a:r>
            <a:r>
              <a:rPr sz="2800" dirty="0"/>
              <a:t>o</a:t>
            </a:r>
            <a:r>
              <a:rPr sz="2800" spc="-5" dirty="0"/>
              <a:t>gy</a:t>
            </a:r>
            <a:endParaRPr sz="28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32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IEEE</a:t>
            </a:r>
            <a:r>
              <a:rPr spc="-20" dirty="0"/>
              <a:t> </a:t>
            </a:r>
            <a:r>
              <a:rPr dirty="0"/>
              <a:t>8</a:t>
            </a:r>
            <a:r>
              <a:rPr spc="-10" dirty="0"/>
              <a:t>3</a:t>
            </a:r>
            <a:r>
              <a:rPr dirty="0"/>
              <a:t>0:</a:t>
            </a:r>
            <a:endParaRPr sz="2250">
              <a:latin typeface="Times New Roman"/>
              <a:cs typeface="Times New Roman"/>
            </a:endParaRPr>
          </a:p>
          <a:p>
            <a:pPr marL="487045">
              <a:lnSpc>
                <a:spcPts val="3195"/>
              </a:lnSpc>
              <a:spcBef>
                <a:spcPts val="35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Re</a:t>
            </a:r>
            <a:r>
              <a:rPr sz="2800" dirty="0"/>
              <a:t>c</a:t>
            </a:r>
            <a:r>
              <a:rPr sz="2800" spc="-5" dirty="0"/>
              <a:t>omm</a:t>
            </a:r>
            <a:r>
              <a:rPr sz="2800" dirty="0"/>
              <a:t>e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-5" dirty="0"/>
              <a:t>ed</a:t>
            </a:r>
            <a:r>
              <a:rPr sz="2800" spc="30" dirty="0"/>
              <a:t> </a:t>
            </a:r>
            <a:r>
              <a:rPr sz="2800" spc="-5" dirty="0"/>
              <a:t>Pra</a:t>
            </a:r>
            <a:r>
              <a:rPr sz="2800" dirty="0"/>
              <a:t>c</a:t>
            </a:r>
            <a:r>
              <a:rPr sz="2800" spc="-5" dirty="0"/>
              <a:t>ti</a:t>
            </a:r>
            <a:r>
              <a:rPr sz="2800" dirty="0"/>
              <a:t>c</a:t>
            </a:r>
            <a:r>
              <a:rPr sz="2800" spc="-5" dirty="0"/>
              <a:t>e for</a:t>
            </a:r>
            <a:r>
              <a:rPr sz="2800" dirty="0"/>
              <a:t> </a:t>
            </a:r>
            <a:r>
              <a:rPr sz="2800" spc="-5" dirty="0"/>
              <a:t>Sof</a:t>
            </a:r>
            <a:r>
              <a:rPr sz="2800" dirty="0"/>
              <a:t>t</a:t>
            </a:r>
            <a:r>
              <a:rPr sz="2800" spc="-5" dirty="0"/>
              <a:t>ware</a:t>
            </a:r>
            <a:endParaRPr sz="2800">
              <a:latin typeface="Times New Roman"/>
              <a:cs typeface="Times New Roman"/>
            </a:endParaRPr>
          </a:p>
          <a:p>
            <a:pPr marL="773430">
              <a:lnSpc>
                <a:spcPts val="3195"/>
              </a:lnSpc>
            </a:pPr>
            <a:r>
              <a:rPr sz="2800" spc="-5" dirty="0"/>
              <a:t>Requ</a:t>
            </a:r>
            <a:r>
              <a:rPr sz="2800" dirty="0"/>
              <a:t>i</a:t>
            </a:r>
            <a:r>
              <a:rPr sz="2800" spc="-5" dirty="0"/>
              <a:t>rem</a:t>
            </a:r>
            <a:r>
              <a:rPr sz="2800" dirty="0"/>
              <a:t>e</a:t>
            </a:r>
            <a:r>
              <a:rPr sz="2800" spc="-5" dirty="0"/>
              <a:t>nts</a:t>
            </a:r>
            <a:r>
              <a:rPr sz="2800" spc="15" dirty="0"/>
              <a:t> </a:t>
            </a:r>
            <a:r>
              <a:rPr sz="2800" spc="-5" dirty="0"/>
              <a:t>Spec</a:t>
            </a:r>
            <a:r>
              <a:rPr sz="2800" dirty="0"/>
              <a:t>i</a:t>
            </a:r>
            <a:r>
              <a:rPr sz="2800" spc="-5" dirty="0"/>
              <a:t>fi</a:t>
            </a:r>
            <a:r>
              <a:rPr sz="2800" dirty="0"/>
              <a:t>c</a:t>
            </a:r>
            <a:r>
              <a:rPr sz="2800" spc="-5" dirty="0"/>
              <a:t>at</a:t>
            </a:r>
            <a:r>
              <a:rPr sz="2800" dirty="0"/>
              <a:t>i</a:t>
            </a:r>
            <a:r>
              <a:rPr sz="2800" spc="-5" dirty="0"/>
              <a:t>ons</a:t>
            </a:r>
            <a:endParaRPr sz="2800"/>
          </a:p>
          <a:p>
            <a:pPr marL="29845">
              <a:lnSpc>
                <a:spcPct val="100000"/>
              </a:lnSpc>
              <a:spcBef>
                <a:spcPts val="3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IEEE</a:t>
            </a:r>
            <a:r>
              <a:rPr spc="-20" dirty="0"/>
              <a:t> </a:t>
            </a:r>
            <a:r>
              <a:rPr dirty="0"/>
              <a:t>1</a:t>
            </a:r>
            <a:r>
              <a:rPr spc="-10" dirty="0"/>
              <a:t>2</a:t>
            </a:r>
            <a:r>
              <a:rPr dirty="0"/>
              <a:t>3</a:t>
            </a:r>
            <a:r>
              <a:rPr spc="-10" dirty="0"/>
              <a:t>3</a:t>
            </a:r>
            <a:r>
              <a:rPr dirty="0"/>
              <a:t>:</a:t>
            </a:r>
            <a:endParaRPr sz="2250">
              <a:latin typeface="Times New Roman"/>
              <a:cs typeface="Times New Roman"/>
            </a:endParaRPr>
          </a:p>
          <a:p>
            <a:pPr marL="487045">
              <a:lnSpc>
                <a:spcPts val="3195"/>
              </a:lnSpc>
              <a:spcBef>
                <a:spcPts val="35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Gui</a:t>
            </a:r>
            <a:r>
              <a:rPr sz="2800" dirty="0"/>
              <a:t>d</a:t>
            </a:r>
            <a:r>
              <a:rPr sz="2800" spc="-5" dirty="0"/>
              <a:t>e </a:t>
            </a:r>
            <a:r>
              <a:rPr sz="2800" dirty="0"/>
              <a:t>f</a:t>
            </a:r>
            <a:r>
              <a:rPr sz="2800" spc="-5" dirty="0"/>
              <a:t>or De</a:t>
            </a:r>
            <a:r>
              <a:rPr sz="2800" dirty="0"/>
              <a:t>v</a:t>
            </a:r>
            <a:r>
              <a:rPr sz="2800" spc="-5" dirty="0"/>
              <a:t>e</a:t>
            </a:r>
            <a:r>
              <a:rPr sz="2800" dirty="0"/>
              <a:t>l</a:t>
            </a:r>
            <a:r>
              <a:rPr sz="2800" spc="-5" dirty="0"/>
              <a:t>o</a:t>
            </a:r>
            <a:r>
              <a:rPr sz="2800" dirty="0"/>
              <a:t>p</a:t>
            </a:r>
            <a:r>
              <a:rPr sz="2800" spc="-5" dirty="0"/>
              <a:t>i</a:t>
            </a:r>
            <a:r>
              <a:rPr sz="2800" dirty="0"/>
              <a:t>n</a:t>
            </a:r>
            <a:r>
              <a:rPr sz="2800" spc="-5" dirty="0"/>
              <a:t>g</a:t>
            </a:r>
            <a:r>
              <a:rPr sz="2800" spc="15" dirty="0"/>
              <a:t> </a:t>
            </a:r>
            <a:r>
              <a:rPr sz="2800" spc="-5" dirty="0"/>
              <a:t>of</a:t>
            </a:r>
            <a:r>
              <a:rPr sz="2800" spc="5" dirty="0"/>
              <a:t> </a:t>
            </a:r>
            <a:r>
              <a:rPr sz="2800" spc="-5" dirty="0"/>
              <a:t>Sys</a:t>
            </a:r>
            <a:r>
              <a:rPr sz="2800" dirty="0"/>
              <a:t>t</a:t>
            </a:r>
            <a:r>
              <a:rPr sz="2800" spc="-5" dirty="0"/>
              <a:t>em R</a:t>
            </a:r>
            <a:r>
              <a:rPr sz="2800" dirty="0"/>
              <a:t>e</a:t>
            </a:r>
            <a:r>
              <a:rPr sz="2800" spc="-5" dirty="0"/>
              <a:t>q</a:t>
            </a:r>
            <a:r>
              <a:rPr sz="2800" dirty="0"/>
              <a:t>u</a:t>
            </a:r>
            <a:r>
              <a:rPr sz="2800" spc="-5" dirty="0"/>
              <a:t>ir</a:t>
            </a:r>
            <a:r>
              <a:rPr sz="2800" spc="0" dirty="0"/>
              <a:t>e</a:t>
            </a:r>
            <a:r>
              <a:rPr sz="2800" spc="-5" dirty="0"/>
              <a:t>me</a:t>
            </a:r>
            <a:r>
              <a:rPr sz="2800" dirty="0"/>
              <a:t>n</a:t>
            </a:r>
            <a:r>
              <a:rPr sz="2800" spc="-5" dirty="0"/>
              <a:t>ts</a:t>
            </a:r>
            <a:endParaRPr sz="2800">
              <a:latin typeface="Times New Roman"/>
              <a:cs typeface="Times New Roman"/>
            </a:endParaRPr>
          </a:p>
          <a:p>
            <a:pPr marL="773430">
              <a:lnSpc>
                <a:spcPts val="3195"/>
              </a:lnSpc>
            </a:pPr>
            <a:r>
              <a:rPr sz="2800" spc="-5" dirty="0"/>
              <a:t>Spec</a:t>
            </a:r>
            <a:r>
              <a:rPr sz="2800" dirty="0"/>
              <a:t>i</a:t>
            </a:r>
            <a:r>
              <a:rPr sz="2800" spc="-5" dirty="0"/>
              <a:t>fi</a:t>
            </a:r>
            <a:r>
              <a:rPr sz="2800" dirty="0"/>
              <a:t>c</a:t>
            </a:r>
            <a:r>
              <a:rPr sz="2800" spc="-5" dirty="0"/>
              <a:t>at</a:t>
            </a:r>
            <a:r>
              <a:rPr sz="2800" dirty="0"/>
              <a:t>i</a:t>
            </a:r>
            <a:r>
              <a:rPr sz="2800" spc="-5" dirty="0"/>
              <a:t>ons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652492"/>
            <a:ext cx="8143240" cy="150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IEEE</a:t>
            </a:r>
            <a:r>
              <a:rPr sz="3200" spc="-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6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2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Gui</a:t>
            </a:r>
            <a:r>
              <a:rPr sz="3200" spc="-20" dirty="0">
                <a:solidFill>
                  <a:srgbClr val="4E3A2F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3200" spc="-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 I</a:t>
            </a:r>
            <a:r>
              <a:rPr sz="3200" spc="-15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rm</a:t>
            </a:r>
            <a:r>
              <a:rPr sz="3200" spc="-15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ti</a:t>
            </a:r>
            <a:r>
              <a:rPr sz="3200" spc="-15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3200" spc="-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365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ech</a:t>
            </a:r>
            <a:r>
              <a:rPr sz="3200" spc="-20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4E3A2F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y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–</a:t>
            </a:r>
            <a:r>
              <a:rPr sz="3200" spc="-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R="5731510" algn="ctr">
              <a:lnSpc>
                <a:spcPct val="100000"/>
              </a:lnSpc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Defi</a:t>
            </a:r>
            <a:r>
              <a:rPr sz="3200" spc="-15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iti</a:t>
            </a:r>
            <a:r>
              <a:rPr sz="3200" spc="-20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04" y="952500"/>
            <a:ext cx="564032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200" dirty="0"/>
              <a:t>T</a:t>
            </a:r>
            <a:r>
              <a:rPr dirty="0"/>
              <a:t>AN</a:t>
            </a:r>
            <a:r>
              <a:rPr spc="-95" dirty="0"/>
              <a:t>D</a:t>
            </a:r>
            <a:r>
              <a:rPr dirty="0"/>
              <a:t>ARDS</a:t>
            </a:r>
            <a:r>
              <a:rPr spc="5" dirty="0"/>
              <a:t> </a:t>
            </a:r>
            <a:r>
              <a:rPr spc="-5" dirty="0"/>
              <a:t>AN</a:t>
            </a:r>
            <a:r>
              <a:rPr dirty="0"/>
              <a:t>D NORMS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76300"/>
            <a:ext cx="409346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99691"/>
            <a:ext cx="354330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P</a:t>
            </a:r>
            <a:r>
              <a:rPr spc="-35" dirty="0"/>
              <a:t>R</a:t>
            </a:r>
            <a:r>
              <a:rPr dirty="0"/>
              <a:t>OCESS</a:t>
            </a:r>
            <a:r>
              <a:rPr spc="-15" dirty="0"/>
              <a:t> </a:t>
            </a:r>
            <a:r>
              <a:rPr dirty="0"/>
              <a:t>NOR</a:t>
            </a:r>
            <a:r>
              <a:rPr spc="-10" dirty="0"/>
              <a:t>M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5043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ISO</a:t>
            </a:r>
            <a:r>
              <a:rPr spc="-25" dirty="0"/>
              <a:t> </a:t>
            </a:r>
            <a:r>
              <a:rPr dirty="0"/>
              <a:t>1</a:t>
            </a:r>
            <a:r>
              <a:rPr spc="-10" dirty="0"/>
              <a:t>2</a:t>
            </a:r>
            <a:r>
              <a:rPr dirty="0"/>
              <a:t>2</a:t>
            </a:r>
            <a:r>
              <a:rPr spc="-10" dirty="0"/>
              <a:t>0</a:t>
            </a:r>
            <a:r>
              <a:rPr dirty="0"/>
              <a:t>7:</a:t>
            </a:r>
            <a:endParaRPr sz="225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69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Sta</a:t>
            </a:r>
            <a:r>
              <a:rPr sz="2800" dirty="0"/>
              <a:t>n</a:t>
            </a:r>
            <a:r>
              <a:rPr sz="2800" spc="-5" dirty="0"/>
              <a:t>d</a:t>
            </a:r>
            <a:r>
              <a:rPr sz="2800" dirty="0"/>
              <a:t>a</a:t>
            </a:r>
            <a:r>
              <a:rPr sz="2800" spc="-5" dirty="0"/>
              <a:t>rd</a:t>
            </a:r>
            <a:r>
              <a:rPr sz="2800" spc="5" dirty="0"/>
              <a:t> </a:t>
            </a:r>
            <a:r>
              <a:rPr sz="2800" spc="-5" dirty="0"/>
              <a:t>f</a:t>
            </a:r>
            <a:r>
              <a:rPr sz="2800" dirty="0"/>
              <a:t>o</a:t>
            </a:r>
            <a:r>
              <a:rPr sz="2800" spc="-5" dirty="0"/>
              <a:t>r </a:t>
            </a:r>
            <a:r>
              <a:rPr sz="2800" spc="-15" dirty="0"/>
              <a:t>S</a:t>
            </a:r>
            <a:r>
              <a:rPr sz="2800" spc="-5" dirty="0"/>
              <a:t>of</a:t>
            </a:r>
            <a:r>
              <a:rPr sz="2800" dirty="0"/>
              <a:t>t</a:t>
            </a:r>
            <a:r>
              <a:rPr sz="2800" spc="-5" dirty="0"/>
              <a:t>ware</a:t>
            </a:r>
            <a:r>
              <a:rPr sz="2800" spc="20" dirty="0"/>
              <a:t> </a:t>
            </a:r>
            <a:r>
              <a:rPr sz="2800" spc="-5" dirty="0"/>
              <a:t>L</a:t>
            </a:r>
            <a:r>
              <a:rPr sz="2800" dirty="0"/>
              <a:t>i</a:t>
            </a:r>
            <a:r>
              <a:rPr sz="2800" spc="-5" dirty="0"/>
              <a:t>fe Cyc</a:t>
            </a:r>
            <a:r>
              <a:rPr sz="2800" dirty="0"/>
              <a:t>l</a:t>
            </a:r>
            <a:r>
              <a:rPr sz="2800" spc="-5" dirty="0"/>
              <a:t>e Pr</a:t>
            </a:r>
            <a:r>
              <a:rPr sz="2800" spc="0" dirty="0"/>
              <a:t>o</a:t>
            </a:r>
            <a:r>
              <a:rPr sz="2800" spc="-5" dirty="0"/>
              <a:t>c</a:t>
            </a:r>
            <a:r>
              <a:rPr sz="2800" dirty="0"/>
              <a:t>e</a:t>
            </a:r>
            <a:r>
              <a:rPr sz="2800" spc="-5" dirty="0"/>
              <a:t>ss</a:t>
            </a:r>
            <a:endParaRPr sz="28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5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ISO</a:t>
            </a:r>
            <a:r>
              <a:rPr spc="-25" dirty="0"/>
              <a:t> </a:t>
            </a:r>
            <a:r>
              <a:rPr dirty="0"/>
              <a:t>1</a:t>
            </a:r>
            <a:r>
              <a:rPr spc="-10" dirty="0"/>
              <a:t>5</a:t>
            </a:r>
            <a:r>
              <a:rPr dirty="0"/>
              <a:t>2</a:t>
            </a:r>
            <a:r>
              <a:rPr spc="-10" dirty="0"/>
              <a:t>8</a:t>
            </a:r>
            <a:r>
              <a:rPr dirty="0"/>
              <a:t>8:</a:t>
            </a:r>
            <a:endParaRPr sz="225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6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Sys</a:t>
            </a:r>
            <a:r>
              <a:rPr sz="2800" dirty="0"/>
              <a:t>t</a:t>
            </a:r>
            <a:r>
              <a:rPr sz="2800" spc="-5" dirty="0"/>
              <a:t>em Life Cy</a:t>
            </a:r>
            <a:r>
              <a:rPr sz="2800" dirty="0"/>
              <a:t>c</a:t>
            </a:r>
            <a:r>
              <a:rPr sz="2800" spc="-5" dirty="0"/>
              <a:t>le</a:t>
            </a:r>
            <a:r>
              <a:rPr sz="2800" dirty="0"/>
              <a:t> </a:t>
            </a:r>
            <a:r>
              <a:rPr sz="2800" spc="-5" dirty="0"/>
              <a:t>Pro</a:t>
            </a:r>
            <a:r>
              <a:rPr sz="2800" spc="0" dirty="0"/>
              <a:t>c</a:t>
            </a:r>
            <a:r>
              <a:rPr sz="2800" spc="-5" dirty="0"/>
              <a:t>e</a:t>
            </a:r>
            <a:r>
              <a:rPr sz="2800" dirty="0"/>
              <a:t>s</a:t>
            </a:r>
            <a:r>
              <a:rPr sz="2800" spc="-5" dirty="0"/>
              <a:t>s</a:t>
            </a:r>
            <a:endParaRPr sz="28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5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ISO</a:t>
            </a:r>
            <a:r>
              <a:rPr spc="-35" dirty="0"/>
              <a:t> </a:t>
            </a:r>
            <a:r>
              <a:rPr dirty="0"/>
              <a:t>1</a:t>
            </a:r>
            <a:r>
              <a:rPr spc="-15" dirty="0"/>
              <a:t>5</a:t>
            </a:r>
            <a:r>
              <a:rPr dirty="0"/>
              <a:t>5</a:t>
            </a:r>
            <a:r>
              <a:rPr spc="-15" dirty="0"/>
              <a:t>0</a:t>
            </a:r>
            <a:r>
              <a:rPr dirty="0"/>
              <a:t>4:</a:t>
            </a:r>
            <a:endParaRPr sz="2250">
              <a:latin typeface="Times New Roman"/>
              <a:cs typeface="Times New Roman"/>
            </a:endParaRPr>
          </a:p>
          <a:p>
            <a:pPr marL="773430" marR="249554" indent="-287020">
              <a:lnSpc>
                <a:spcPct val="100000"/>
              </a:lnSpc>
              <a:spcBef>
                <a:spcPts val="6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Softw</a:t>
            </a:r>
            <a:r>
              <a:rPr sz="2800" dirty="0"/>
              <a:t>a</a:t>
            </a:r>
            <a:r>
              <a:rPr sz="2800" spc="-5" dirty="0"/>
              <a:t>re Pro</a:t>
            </a:r>
            <a:r>
              <a:rPr sz="2800" dirty="0"/>
              <a:t>c</a:t>
            </a:r>
            <a:r>
              <a:rPr sz="2800" spc="-5" dirty="0"/>
              <a:t>e</a:t>
            </a:r>
            <a:r>
              <a:rPr sz="2800" dirty="0"/>
              <a:t>s</a:t>
            </a:r>
            <a:r>
              <a:rPr sz="2800" spc="-5" dirty="0"/>
              <a:t>s</a:t>
            </a:r>
            <a:r>
              <a:rPr sz="2800" dirty="0"/>
              <a:t> </a:t>
            </a:r>
            <a:r>
              <a:rPr sz="2800" spc="-5" dirty="0"/>
              <a:t>Imp</a:t>
            </a:r>
            <a:r>
              <a:rPr sz="2800" dirty="0"/>
              <a:t>r</a:t>
            </a:r>
            <a:r>
              <a:rPr sz="2800" spc="-5" dirty="0"/>
              <a:t>o</a:t>
            </a:r>
            <a:r>
              <a:rPr sz="2800" dirty="0"/>
              <a:t>v</a:t>
            </a:r>
            <a:r>
              <a:rPr sz="2800" spc="-5" dirty="0"/>
              <a:t>em</a:t>
            </a:r>
            <a:r>
              <a:rPr sz="2800" dirty="0"/>
              <a:t>e</a:t>
            </a:r>
            <a:r>
              <a:rPr sz="2800" spc="-5" dirty="0"/>
              <a:t>nt</a:t>
            </a:r>
            <a:r>
              <a:rPr sz="2800" spc="15" dirty="0"/>
              <a:t> </a:t>
            </a:r>
            <a:r>
              <a:rPr sz="2800" spc="-5" dirty="0"/>
              <a:t>a</a:t>
            </a:r>
            <a:r>
              <a:rPr sz="2800" dirty="0"/>
              <a:t>n</a:t>
            </a:r>
            <a:r>
              <a:rPr sz="2800" spc="-5" dirty="0"/>
              <a:t>d C</a:t>
            </a:r>
            <a:r>
              <a:rPr sz="2800" dirty="0"/>
              <a:t>a</a:t>
            </a:r>
            <a:r>
              <a:rPr sz="2800" spc="-5" dirty="0"/>
              <a:t>p</a:t>
            </a:r>
            <a:r>
              <a:rPr sz="2800" dirty="0"/>
              <a:t>a</a:t>
            </a:r>
            <a:r>
              <a:rPr sz="2800" spc="-5" dirty="0"/>
              <a:t>b</a:t>
            </a:r>
            <a:r>
              <a:rPr sz="2800" dirty="0"/>
              <a:t>i</a:t>
            </a:r>
            <a:r>
              <a:rPr sz="2800" spc="-5" dirty="0"/>
              <a:t>li</a:t>
            </a:r>
            <a:r>
              <a:rPr sz="2800" dirty="0"/>
              <a:t>t</a:t>
            </a:r>
            <a:r>
              <a:rPr sz="2800" spc="-5" dirty="0"/>
              <a:t>y Det</a:t>
            </a:r>
            <a:r>
              <a:rPr sz="2800" dirty="0"/>
              <a:t>e</a:t>
            </a:r>
            <a:r>
              <a:rPr sz="2800" spc="-5" dirty="0"/>
              <a:t>rmi</a:t>
            </a:r>
            <a:r>
              <a:rPr sz="2800" dirty="0"/>
              <a:t>n</a:t>
            </a:r>
            <a:r>
              <a:rPr sz="2800" spc="-5" dirty="0"/>
              <a:t>at</a:t>
            </a:r>
            <a:r>
              <a:rPr sz="2800" dirty="0"/>
              <a:t>i</a:t>
            </a:r>
            <a:r>
              <a:rPr sz="2800" spc="-5" dirty="0"/>
              <a:t>on</a:t>
            </a:r>
            <a:r>
              <a:rPr sz="2800" spc="15" dirty="0"/>
              <a:t> </a:t>
            </a:r>
            <a:r>
              <a:rPr sz="2800" spc="-5" dirty="0"/>
              <a:t>(SPIC</a:t>
            </a:r>
            <a:r>
              <a:rPr sz="2800" spc="-20" dirty="0"/>
              <a:t>E</a:t>
            </a:r>
            <a:r>
              <a:rPr sz="2800" spc="-5" dirty="0"/>
              <a:t>)</a:t>
            </a:r>
            <a:endParaRPr sz="2800">
              <a:latin typeface="Times New Roman"/>
              <a:cs typeface="Times New Roman"/>
            </a:endParaRPr>
          </a:p>
          <a:p>
            <a:pPr marL="29845">
              <a:lnSpc>
                <a:spcPts val="3810"/>
              </a:lnSpc>
              <a:spcBef>
                <a:spcPts val="75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Ca</a:t>
            </a:r>
            <a:r>
              <a:rPr spc="-15" dirty="0"/>
              <a:t>p</a:t>
            </a:r>
            <a:r>
              <a:rPr dirty="0"/>
              <a:t>a</a:t>
            </a:r>
            <a:r>
              <a:rPr spc="-15" dirty="0"/>
              <a:t>b</a:t>
            </a:r>
            <a:r>
              <a:rPr dirty="0"/>
              <a:t>il</a:t>
            </a:r>
            <a:r>
              <a:rPr spc="-15" dirty="0"/>
              <a:t>i</a:t>
            </a:r>
            <a:r>
              <a:rPr dirty="0"/>
              <a:t>ty</a:t>
            </a:r>
            <a:r>
              <a:rPr spc="-15" dirty="0"/>
              <a:t> </a:t>
            </a:r>
            <a:r>
              <a:rPr spc="5" dirty="0"/>
              <a:t>M</a:t>
            </a:r>
            <a:r>
              <a:rPr spc="-15" dirty="0"/>
              <a:t>a</a:t>
            </a:r>
            <a:r>
              <a:rPr dirty="0"/>
              <a:t>t</a:t>
            </a:r>
            <a:r>
              <a:rPr spc="-10" dirty="0"/>
              <a:t>u</a:t>
            </a:r>
            <a:r>
              <a:rPr dirty="0"/>
              <a:t>rity</a:t>
            </a:r>
            <a:r>
              <a:rPr spc="-15" dirty="0"/>
              <a:t> </a:t>
            </a:r>
            <a:r>
              <a:rPr spc="5" dirty="0"/>
              <a:t>M</a:t>
            </a:r>
            <a:r>
              <a:rPr spc="-1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 </a:t>
            </a:r>
            <a:r>
              <a:rPr spc="-10" dirty="0"/>
              <a:t>I</a:t>
            </a:r>
            <a:r>
              <a:rPr dirty="0"/>
              <a:t>n</a:t>
            </a:r>
            <a:r>
              <a:rPr spc="-10" dirty="0"/>
              <a:t>t</a:t>
            </a:r>
            <a:r>
              <a:rPr dirty="0"/>
              <a:t>e</a:t>
            </a:r>
            <a:r>
              <a:rPr spc="-15" dirty="0"/>
              <a:t>g</a:t>
            </a:r>
            <a:r>
              <a:rPr dirty="0"/>
              <a:t>ra</a:t>
            </a:r>
            <a:r>
              <a:rPr spc="-10" dirty="0"/>
              <a:t>t</a:t>
            </a:r>
            <a:r>
              <a:rPr dirty="0"/>
              <a:t>ed</a:t>
            </a:r>
            <a:r>
              <a:rPr spc="-40" dirty="0"/>
              <a:t> </a:t>
            </a:r>
            <a:r>
              <a:rPr dirty="0"/>
              <a:t>(CM</a:t>
            </a:r>
            <a:r>
              <a:rPr spc="-10" dirty="0"/>
              <a:t>M</a:t>
            </a:r>
            <a:r>
              <a:rPr dirty="0"/>
              <a:t>I)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4" y="394715"/>
            <a:ext cx="8929116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882396"/>
            <a:ext cx="3843528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6909"/>
            <a:ext cx="8355330" cy="452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REASO</a:t>
            </a:r>
            <a:r>
              <a:rPr sz="3200" spc="5" dirty="0">
                <a:latin typeface="Franklin Gothic Medium"/>
                <a:cs typeface="Franklin Gothic Medium"/>
              </a:rPr>
              <a:t>N</a:t>
            </a:r>
            <a:r>
              <a:rPr sz="3200" dirty="0">
                <a:latin typeface="Franklin Gothic Medium"/>
                <a:cs typeface="Franklin Gothic Medium"/>
              </a:rPr>
              <a:t>S</a:t>
            </a:r>
            <a:r>
              <a:rPr sz="3200" spc="-55" dirty="0">
                <a:latin typeface="Franklin Gothic Medium"/>
                <a:cs typeface="Franklin Gothic Medium"/>
              </a:rPr>
              <a:t> </a:t>
            </a:r>
            <a:r>
              <a:rPr sz="3200" spc="-5" dirty="0">
                <a:latin typeface="Franklin Gothic Medium"/>
                <a:cs typeface="Franklin Gothic Medium"/>
              </a:rPr>
              <a:t>WH</a:t>
            </a:r>
            <a:r>
              <a:rPr sz="3200" dirty="0">
                <a:latin typeface="Franklin Gothic Medium"/>
                <a:cs typeface="Franklin Gothic Medium"/>
              </a:rPr>
              <a:t>Y</a:t>
            </a:r>
            <a:r>
              <a:rPr sz="3200" spc="-2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REQUIREMENT</a:t>
            </a:r>
            <a:r>
              <a:rPr sz="3200" spc="-5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ENGINE</a:t>
            </a:r>
            <a:r>
              <a:rPr sz="3200" spc="-15" dirty="0">
                <a:latin typeface="Franklin Gothic Medium"/>
                <a:cs typeface="Franklin Gothic Medium"/>
              </a:rPr>
              <a:t>E</a:t>
            </a:r>
            <a:r>
              <a:rPr sz="3200" dirty="0">
                <a:latin typeface="Franklin Gothic Medium"/>
                <a:cs typeface="Franklin Gothic Medium"/>
              </a:rPr>
              <a:t>RING</a:t>
            </a:r>
            <a:r>
              <a:rPr sz="3200" spc="-7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IS</a:t>
            </a:r>
          </a:p>
          <a:p>
            <a:pPr marL="12700" algn="ctr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OFTEN</a:t>
            </a:r>
            <a:r>
              <a:rPr sz="3200" spc="-4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NEG</a:t>
            </a:r>
            <a:r>
              <a:rPr sz="3200" spc="-15" dirty="0">
                <a:latin typeface="Franklin Gothic Medium"/>
                <a:cs typeface="Franklin Gothic Medium"/>
              </a:rPr>
              <a:t>L</a:t>
            </a:r>
            <a:r>
              <a:rPr sz="3200" dirty="0">
                <a:latin typeface="Franklin Gothic Medium"/>
                <a:cs typeface="Franklin Gothic Medium"/>
              </a:rPr>
              <a:t>ECTED</a:t>
            </a: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i="1" dirty="0" smtClean="0">
                <a:latin typeface="Arial"/>
                <a:cs typeface="Arial"/>
              </a:rPr>
              <a:t>Neg</a:t>
            </a:r>
            <a:r>
              <a:rPr sz="3200" i="1" spc="-15" dirty="0" smtClean="0">
                <a:latin typeface="Arial"/>
                <a:cs typeface="Arial"/>
              </a:rPr>
              <a:t>l</a:t>
            </a:r>
            <a:r>
              <a:rPr sz="3200" i="1" dirty="0" smtClean="0">
                <a:latin typeface="Arial"/>
                <a:cs typeface="Arial"/>
              </a:rPr>
              <a:t>ect</a:t>
            </a:r>
            <a:r>
              <a:rPr sz="3200" i="1" spc="-30" dirty="0" smtClean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</a:t>
            </a:r>
            <a:r>
              <a:rPr sz="3200" i="1" spc="-10" dirty="0">
                <a:latin typeface="Arial"/>
                <a:cs typeface="Arial"/>
              </a:rPr>
              <a:t>u</a:t>
            </a:r>
            <a:r>
              <a:rPr sz="3200" i="1" dirty="0">
                <a:latin typeface="Arial"/>
                <a:cs typeface="Arial"/>
              </a:rPr>
              <a:t>e </a:t>
            </a:r>
            <a:r>
              <a:rPr sz="3200" i="1" spc="-10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o </a:t>
            </a:r>
            <a:r>
              <a:rPr sz="3200" i="1" spc="-15" dirty="0">
                <a:latin typeface="Arial"/>
                <a:cs typeface="Arial"/>
              </a:rPr>
              <a:t>h</a:t>
            </a:r>
            <a:r>
              <a:rPr sz="3200" i="1" dirty="0">
                <a:latin typeface="Arial"/>
                <a:cs typeface="Arial"/>
              </a:rPr>
              <a:t>igh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ti</a:t>
            </a:r>
            <a:r>
              <a:rPr sz="3200" i="1" spc="-15" dirty="0">
                <a:latin typeface="Arial"/>
                <a:cs typeface="Arial"/>
              </a:rPr>
              <a:t>m</a:t>
            </a:r>
            <a:r>
              <a:rPr sz="3200" i="1" dirty="0">
                <a:latin typeface="Arial"/>
                <a:cs typeface="Arial"/>
              </a:rPr>
              <a:t>e </a:t>
            </a:r>
            <a:r>
              <a:rPr sz="3200" i="1" spc="-15" dirty="0">
                <a:latin typeface="Arial"/>
                <a:cs typeface="Arial"/>
              </a:rPr>
              <a:t>p</a:t>
            </a:r>
            <a:r>
              <a:rPr sz="3200" i="1" dirty="0">
                <a:latin typeface="Arial"/>
                <a:cs typeface="Arial"/>
              </a:rPr>
              <a:t>ressure</a:t>
            </a:r>
            <a:endParaRPr sz="3200" dirty="0">
              <a:latin typeface="Arial"/>
              <a:cs typeface="Arial"/>
            </a:endParaRPr>
          </a:p>
          <a:p>
            <a:pPr marL="355600" marR="1022985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Neg</a:t>
            </a:r>
            <a:r>
              <a:rPr sz="3200" i="1" spc="-15" dirty="0">
                <a:latin typeface="Arial"/>
                <a:cs typeface="Arial"/>
              </a:rPr>
              <a:t>l</a:t>
            </a:r>
            <a:r>
              <a:rPr sz="3200" i="1" dirty="0">
                <a:latin typeface="Arial"/>
                <a:cs typeface="Arial"/>
              </a:rPr>
              <a:t>ect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</a:t>
            </a:r>
            <a:r>
              <a:rPr sz="3200" i="1" spc="-10" dirty="0">
                <a:latin typeface="Arial"/>
                <a:cs typeface="Arial"/>
              </a:rPr>
              <a:t>u</a:t>
            </a:r>
            <a:r>
              <a:rPr sz="3200" i="1" dirty="0">
                <a:latin typeface="Arial"/>
                <a:cs typeface="Arial"/>
              </a:rPr>
              <a:t>e </a:t>
            </a:r>
            <a:r>
              <a:rPr sz="3200" i="1" spc="-10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o 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exclusive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ori</a:t>
            </a:r>
            <a:r>
              <a:rPr sz="3200" i="1" spc="-15" dirty="0">
                <a:latin typeface="Arial"/>
                <a:cs typeface="Arial"/>
              </a:rPr>
              <a:t>e</a:t>
            </a:r>
            <a:r>
              <a:rPr sz="3200" i="1" dirty="0">
                <a:latin typeface="Arial"/>
                <a:cs typeface="Arial"/>
              </a:rPr>
              <a:t>nt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dirty="0">
                <a:latin typeface="Arial"/>
                <a:cs typeface="Arial"/>
              </a:rPr>
              <a:t>ti</a:t>
            </a:r>
            <a:r>
              <a:rPr sz="3200" i="1" spc="-15" dirty="0">
                <a:latin typeface="Arial"/>
                <a:cs typeface="Arial"/>
              </a:rPr>
              <a:t>o</a:t>
            </a:r>
            <a:r>
              <a:rPr sz="3200" i="1" dirty="0">
                <a:latin typeface="Arial"/>
                <a:cs typeface="Arial"/>
              </a:rPr>
              <a:t>n tow</a:t>
            </a:r>
            <a:r>
              <a:rPr sz="3200" i="1" spc="-10" dirty="0">
                <a:latin typeface="Arial"/>
                <a:cs typeface="Arial"/>
              </a:rPr>
              <a:t>a</a:t>
            </a:r>
            <a:r>
              <a:rPr sz="3200" i="1" dirty="0">
                <a:latin typeface="Arial"/>
                <a:cs typeface="Arial"/>
              </a:rPr>
              <a:t>rd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fast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resul</a:t>
            </a:r>
            <a:r>
              <a:rPr sz="3200" i="1" spc="-10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Neg</a:t>
            </a:r>
            <a:r>
              <a:rPr sz="3200" i="1" spc="-15" dirty="0">
                <a:latin typeface="Arial"/>
                <a:cs typeface="Arial"/>
              </a:rPr>
              <a:t>l</a:t>
            </a:r>
            <a:r>
              <a:rPr sz="3200" i="1" dirty="0">
                <a:latin typeface="Arial"/>
                <a:cs typeface="Arial"/>
              </a:rPr>
              <a:t>ect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</a:t>
            </a:r>
            <a:r>
              <a:rPr sz="3200" i="1" spc="-10" dirty="0">
                <a:latin typeface="Arial"/>
                <a:cs typeface="Arial"/>
              </a:rPr>
              <a:t>u</a:t>
            </a:r>
            <a:r>
              <a:rPr sz="3200" i="1" dirty="0">
                <a:latin typeface="Arial"/>
                <a:cs typeface="Arial"/>
              </a:rPr>
              <a:t>e </a:t>
            </a:r>
            <a:r>
              <a:rPr sz="3200" i="1" spc="-10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o 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exclusive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fixat</a:t>
            </a:r>
            <a:r>
              <a:rPr sz="3200" i="1" spc="-15" dirty="0">
                <a:latin typeface="Arial"/>
                <a:cs typeface="Arial"/>
              </a:rPr>
              <a:t>i</a:t>
            </a:r>
            <a:r>
              <a:rPr sz="3200" i="1" dirty="0">
                <a:latin typeface="Arial"/>
                <a:cs typeface="Arial"/>
              </a:rPr>
              <a:t>on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on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costs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6725" algn="l"/>
              </a:tabLst>
            </a:pPr>
            <a:r>
              <a:rPr sz="2250" spc="-10" dirty="0" smtClean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 smtClean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3200" i="1" dirty="0" smtClean="0">
                <a:latin typeface="Arial"/>
                <a:cs typeface="Arial"/>
              </a:rPr>
              <a:t>Ne</a:t>
            </a:r>
            <a:r>
              <a:rPr sz="3200" i="1" spc="-15" dirty="0" smtClean="0">
                <a:latin typeface="Arial"/>
                <a:cs typeface="Arial"/>
              </a:rPr>
              <a:t>g</a:t>
            </a:r>
            <a:r>
              <a:rPr sz="3200" i="1" dirty="0" smtClean="0">
                <a:latin typeface="Arial"/>
                <a:cs typeface="Arial"/>
              </a:rPr>
              <a:t>l</a:t>
            </a:r>
            <a:r>
              <a:rPr sz="3200" i="1" spc="-10" dirty="0" smtClean="0">
                <a:latin typeface="Arial"/>
                <a:cs typeface="Arial"/>
              </a:rPr>
              <a:t>e</a:t>
            </a:r>
            <a:r>
              <a:rPr sz="3200" i="1" dirty="0" smtClean="0">
                <a:latin typeface="Arial"/>
                <a:cs typeface="Arial"/>
              </a:rPr>
              <a:t>ct</a:t>
            </a:r>
            <a:r>
              <a:rPr sz="3200" i="1" spc="-15" dirty="0" smtClean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</a:t>
            </a:r>
            <a:r>
              <a:rPr sz="3200" i="1" spc="-15" dirty="0">
                <a:latin typeface="Arial"/>
                <a:cs typeface="Arial"/>
              </a:rPr>
              <a:t>u</a:t>
            </a:r>
            <a:r>
              <a:rPr sz="3200" i="1" dirty="0">
                <a:latin typeface="Arial"/>
                <a:cs typeface="Arial"/>
              </a:rPr>
              <a:t>e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to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m</a:t>
            </a:r>
            <a:r>
              <a:rPr sz="3200" i="1" dirty="0">
                <a:latin typeface="Arial"/>
                <a:cs typeface="Arial"/>
              </a:rPr>
              <a:t>isin</a:t>
            </a:r>
            <a:r>
              <a:rPr sz="3200" i="1" spc="-15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er</a:t>
            </a:r>
            <a:r>
              <a:rPr sz="3200" i="1" spc="-15" dirty="0">
                <a:latin typeface="Arial"/>
                <a:cs typeface="Arial"/>
              </a:rPr>
              <a:t>p</a:t>
            </a:r>
            <a:r>
              <a:rPr sz="3200" i="1" dirty="0">
                <a:latin typeface="Arial"/>
                <a:cs typeface="Arial"/>
              </a:rPr>
              <a:t>re</a:t>
            </a:r>
            <a:r>
              <a:rPr sz="3200" i="1" spc="-10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a</a:t>
            </a:r>
            <a:r>
              <a:rPr sz="3200" i="1" spc="-10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i</a:t>
            </a:r>
            <a:r>
              <a:rPr sz="3200" i="1" spc="-10" dirty="0">
                <a:latin typeface="Arial"/>
                <a:cs typeface="Arial"/>
              </a:rPr>
              <a:t>o</a:t>
            </a:r>
            <a:r>
              <a:rPr sz="3200" i="1" dirty="0">
                <a:latin typeface="Arial"/>
                <a:cs typeface="Arial"/>
              </a:rPr>
              <a:t>ns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(m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dirty="0">
                <a:latin typeface="Arial"/>
                <a:cs typeface="Arial"/>
              </a:rPr>
              <a:t>ny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i="1" dirty="0">
                <a:latin typeface="Arial"/>
                <a:cs typeface="Arial"/>
              </a:rPr>
              <a:t>th</a:t>
            </a:r>
            <a:r>
              <a:rPr sz="3200" i="1" spc="-15" dirty="0">
                <a:latin typeface="Arial"/>
                <a:cs typeface="Arial"/>
              </a:rPr>
              <a:t>i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-10" dirty="0">
                <a:latin typeface="Arial"/>
                <a:cs typeface="Arial"/>
              </a:rPr>
              <a:t>g</a:t>
            </a:r>
            <a:r>
              <a:rPr sz="3200" i="1" dirty="0">
                <a:latin typeface="Arial"/>
                <a:cs typeface="Arial"/>
              </a:rPr>
              <a:t>s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are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seen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as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give</a:t>
            </a:r>
            <a:r>
              <a:rPr sz="3200" i="1" spc="-15" dirty="0">
                <a:latin typeface="Arial"/>
                <a:cs typeface="Arial"/>
              </a:rPr>
              <a:t>n</a:t>
            </a:r>
            <a:r>
              <a:rPr sz="3200" i="1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4" y="470916"/>
            <a:ext cx="823722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958596"/>
            <a:ext cx="5870448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213109"/>
            <a:ext cx="7858125" cy="5668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spc="-5" dirty="0">
                <a:latin typeface="Franklin Gothic Medium"/>
                <a:cs typeface="Franklin Gothic Medium"/>
              </a:rPr>
              <a:t>POS</a:t>
            </a:r>
            <a:r>
              <a:rPr sz="3200" spc="10" dirty="0">
                <a:latin typeface="Franklin Gothic Medium"/>
                <a:cs typeface="Franklin Gothic Medium"/>
              </a:rPr>
              <a:t>S</a:t>
            </a:r>
            <a:r>
              <a:rPr sz="3200" dirty="0">
                <a:latin typeface="Franklin Gothic Medium"/>
                <a:cs typeface="Franklin Gothic Medium"/>
              </a:rPr>
              <a:t>IBLE</a:t>
            </a:r>
            <a:r>
              <a:rPr sz="3200" spc="-60" dirty="0">
                <a:latin typeface="Franklin Gothic Medium"/>
                <a:cs typeface="Franklin Gothic Medium"/>
              </a:rPr>
              <a:t> </a:t>
            </a:r>
            <a:r>
              <a:rPr sz="3200" spc="-5" dirty="0">
                <a:latin typeface="Franklin Gothic Medium"/>
                <a:cs typeface="Franklin Gothic Medium"/>
              </a:rPr>
              <a:t>CO</a:t>
            </a:r>
            <a:r>
              <a:rPr sz="3200" spc="5" dirty="0">
                <a:latin typeface="Franklin Gothic Medium"/>
                <a:cs typeface="Franklin Gothic Medium"/>
              </a:rPr>
              <a:t>N</a:t>
            </a:r>
            <a:r>
              <a:rPr sz="3200" spc="-5" dirty="0">
                <a:latin typeface="Franklin Gothic Medium"/>
                <a:cs typeface="Franklin Gothic Medium"/>
              </a:rPr>
              <a:t>SEQUENC</a:t>
            </a:r>
            <a:r>
              <a:rPr sz="3200" dirty="0">
                <a:latin typeface="Franklin Gothic Medium"/>
                <a:cs typeface="Franklin Gothic Medium"/>
              </a:rPr>
              <a:t>ES</a:t>
            </a:r>
            <a:r>
              <a:rPr sz="3200" spc="-5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OF NEG</a:t>
            </a:r>
            <a:r>
              <a:rPr sz="3200" spc="-10" dirty="0">
                <a:latin typeface="Franklin Gothic Medium"/>
                <a:cs typeface="Franklin Gothic Medium"/>
              </a:rPr>
              <a:t>L</a:t>
            </a:r>
            <a:r>
              <a:rPr sz="3200" dirty="0">
                <a:latin typeface="Franklin Gothic Medium"/>
                <a:cs typeface="Franklin Gothic Medium"/>
              </a:rPr>
              <a:t>ECTING</a:t>
            </a:r>
          </a:p>
          <a:p>
            <a:pPr marL="12700" algn="ctr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REQUIR</a:t>
            </a:r>
            <a:r>
              <a:rPr sz="3200" spc="-15" dirty="0">
                <a:latin typeface="Franklin Gothic Medium"/>
                <a:cs typeface="Franklin Gothic Medium"/>
              </a:rPr>
              <a:t>E</a:t>
            </a:r>
            <a:r>
              <a:rPr sz="3200" dirty="0">
                <a:latin typeface="Franklin Gothic Medium"/>
                <a:cs typeface="Franklin Gothic Medium"/>
              </a:rPr>
              <a:t>ME</a:t>
            </a:r>
            <a:r>
              <a:rPr sz="3200" spc="-15" dirty="0">
                <a:latin typeface="Franklin Gothic Medium"/>
                <a:cs typeface="Franklin Gothic Medium"/>
              </a:rPr>
              <a:t>N</a:t>
            </a:r>
            <a:r>
              <a:rPr sz="3200" spc="15" dirty="0">
                <a:latin typeface="Franklin Gothic Medium"/>
                <a:cs typeface="Franklin Gothic Medium"/>
              </a:rPr>
              <a:t>T</a:t>
            </a:r>
            <a:r>
              <a:rPr sz="3200" dirty="0">
                <a:latin typeface="Franklin Gothic Medium"/>
                <a:cs typeface="Franklin Gothic Medium"/>
              </a:rPr>
              <a:t>S</a:t>
            </a:r>
            <a:r>
              <a:rPr sz="3200" spc="-5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ENG</a:t>
            </a:r>
            <a:r>
              <a:rPr sz="3200" spc="-15" dirty="0">
                <a:latin typeface="Franklin Gothic Medium"/>
                <a:cs typeface="Franklin Gothic Medium"/>
              </a:rPr>
              <a:t>I</a:t>
            </a:r>
            <a:r>
              <a:rPr sz="3200" dirty="0">
                <a:latin typeface="Franklin Gothic Medium"/>
                <a:cs typeface="Franklin Gothic Medium"/>
              </a:rPr>
              <a:t>NEER</a:t>
            </a:r>
            <a:r>
              <a:rPr sz="3200" spc="-10" dirty="0">
                <a:latin typeface="Franklin Gothic Medium"/>
                <a:cs typeface="Franklin Gothic Medium"/>
              </a:rPr>
              <a:t>I</a:t>
            </a:r>
            <a:r>
              <a:rPr sz="3200" dirty="0">
                <a:latin typeface="Franklin Gothic Medium"/>
                <a:cs typeface="Franklin Gothic Medium"/>
              </a:rPr>
              <a:t>NG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ire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come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im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recise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ire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bi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us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ire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ra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ictory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ire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 ch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5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-10" dirty="0">
                <a:latin typeface="Arial"/>
                <a:cs typeface="Arial"/>
              </a:rPr>
              <a:t> d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fi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 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crit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ria</a:t>
            </a:r>
          </a:p>
          <a:p>
            <a:pPr marL="355600" marR="796925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ire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 can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ter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ret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 di</a:t>
            </a:r>
            <a:r>
              <a:rPr sz="3200" spc="-7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y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ssing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5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829055"/>
            <a:ext cx="4945380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51551"/>
            <a:ext cx="439610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 smtClean="0">
                <a:solidFill>
                  <a:srgbClr val="4E3A2F"/>
                </a:solidFill>
              </a:rPr>
              <a:t>RE</a:t>
            </a:r>
            <a:r>
              <a:rPr spc="-20" dirty="0" smtClean="0">
                <a:solidFill>
                  <a:srgbClr val="4E3A2F"/>
                </a:solidFill>
              </a:rPr>
              <a:t>F</a:t>
            </a:r>
            <a:r>
              <a:rPr spc="-5" dirty="0" smtClean="0">
                <a:solidFill>
                  <a:srgbClr val="4E3A2F"/>
                </a:solidFill>
              </a:rPr>
              <a:t>ERENCES</a:t>
            </a:r>
            <a:endParaRPr spc="-5" dirty="0">
              <a:solidFill>
                <a:srgbClr val="4E3A2F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3540" y="1307687"/>
            <a:ext cx="8118475" cy="3159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1" indent="-457200">
              <a:lnSpc>
                <a:spcPct val="100000"/>
              </a:lnSpc>
              <a:buClr>
                <a:srgbClr val="EFA12D"/>
              </a:buClr>
              <a:buSzPct val="70312"/>
              <a:buFont typeface="Arial" panose="020B0604020202020204" pitchFamily="34" charset="0"/>
              <a:buChar char="•"/>
              <a:tabLst>
                <a:tab pos="528320" algn="l"/>
              </a:tabLst>
            </a:pPr>
            <a:endParaRPr lang="en-US" sz="3200" dirty="0" smtClean="0">
              <a:latin typeface="Arial"/>
              <a:cs typeface="Arial"/>
            </a:endParaRPr>
          </a:p>
          <a:p>
            <a:pPr marL="469901" indent="-457200">
              <a:lnSpc>
                <a:spcPct val="100000"/>
              </a:lnSpc>
              <a:buClr>
                <a:srgbClr val="EFA12D"/>
              </a:buClr>
              <a:buSzPct val="70312"/>
              <a:buFont typeface="Arial" panose="020B0604020202020204" pitchFamily="34" charset="0"/>
              <a:buChar char="•"/>
              <a:tabLst>
                <a:tab pos="528320" algn="l"/>
              </a:tabLst>
            </a:pPr>
            <a:r>
              <a:rPr sz="3200" dirty="0" smtClean="0">
                <a:latin typeface="Arial"/>
                <a:cs typeface="Arial"/>
              </a:rPr>
              <a:t>The</a:t>
            </a:r>
            <a:r>
              <a:rPr sz="3200" spc="-40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ire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eri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Han</a:t>
            </a:r>
            <a:r>
              <a:rPr sz="3200" spc="-15" dirty="0" smtClean="0">
                <a:latin typeface="Arial"/>
                <a:cs typeface="Arial"/>
              </a:rPr>
              <a:t>d</a:t>
            </a:r>
            <a:r>
              <a:rPr sz="3200" dirty="0" smtClean="0">
                <a:latin typeface="Arial"/>
                <a:cs typeface="Arial"/>
              </a:rPr>
              <a:t>b</a:t>
            </a:r>
            <a:r>
              <a:rPr sz="3200" spc="-10" dirty="0" smtClean="0">
                <a:latin typeface="Arial"/>
                <a:cs typeface="Arial"/>
              </a:rPr>
              <a:t>o</a:t>
            </a:r>
            <a:r>
              <a:rPr sz="3200" dirty="0" smtClean="0">
                <a:latin typeface="Arial"/>
                <a:cs typeface="Arial"/>
              </a:rPr>
              <a:t>ok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by</a:t>
            </a:r>
            <a:r>
              <a:rPr sz="3200" spc="-30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Ral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R.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29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ng</a:t>
            </a:r>
          </a:p>
          <a:p>
            <a:pPr marL="469901" marR="1381125" indent="-457200">
              <a:lnSpc>
                <a:spcPct val="100000"/>
              </a:lnSpc>
              <a:spcBef>
                <a:spcPts val="765"/>
              </a:spcBef>
              <a:buClr>
                <a:srgbClr val="EFA12D"/>
              </a:buClr>
              <a:buSzPct val="70312"/>
              <a:buFont typeface="Arial" panose="020B0604020202020204" pitchFamily="34" charset="0"/>
              <a:buChar char="•"/>
              <a:tabLst>
                <a:tab pos="528320" algn="l"/>
              </a:tabLst>
            </a:pPr>
            <a:endParaRPr lang="en-US" sz="3200" dirty="0" smtClean="0">
              <a:latin typeface="Arial"/>
              <a:cs typeface="Arial"/>
            </a:endParaRPr>
          </a:p>
          <a:p>
            <a:pPr marL="469901" marR="1381125" indent="-457200">
              <a:lnSpc>
                <a:spcPct val="100000"/>
              </a:lnSpc>
              <a:spcBef>
                <a:spcPts val="765"/>
              </a:spcBef>
              <a:buClr>
                <a:srgbClr val="EFA12D"/>
              </a:buClr>
              <a:buSzPct val="70312"/>
              <a:buFont typeface="Arial" panose="020B0604020202020204" pitchFamily="34" charset="0"/>
              <a:buChar char="•"/>
              <a:tabLst>
                <a:tab pos="528320" algn="l"/>
              </a:tabLst>
            </a:pPr>
            <a:r>
              <a:rPr sz="3200" dirty="0" smtClean="0">
                <a:latin typeface="Arial"/>
                <a:cs typeface="Arial"/>
              </a:rPr>
              <a:t>Sof</a:t>
            </a:r>
            <a:r>
              <a:rPr sz="3200" spc="-15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ware</a:t>
            </a:r>
            <a:r>
              <a:rPr sz="3200" spc="-35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uir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nts: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Styles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 tech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 Sor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427329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6394" y="430941"/>
            <a:ext cx="8376919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0" dirty="0">
                <a:latin typeface="Franklin Gothic Medium"/>
                <a:cs typeface="Franklin Gothic Medium"/>
              </a:rPr>
              <a:t>L</a:t>
            </a:r>
            <a:r>
              <a:rPr b="1" spc="-5" dirty="0">
                <a:latin typeface="Franklin Gothic Medium"/>
                <a:cs typeface="Franklin Gothic Medium"/>
              </a:rPr>
              <a:t>E</a:t>
            </a:r>
            <a:r>
              <a:rPr b="1" spc="5" dirty="0">
                <a:latin typeface="Franklin Gothic Medium"/>
                <a:cs typeface="Franklin Gothic Medium"/>
              </a:rPr>
              <a:t>A</a:t>
            </a:r>
            <a:r>
              <a:rPr b="1" dirty="0">
                <a:latin typeface="Franklin Gothic Medium"/>
                <a:cs typeface="Franklin Gothic Medium"/>
              </a:rPr>
              <a:t>RNING</a:t>
            </a:r>
            <a:r>
              <a:rPr b="1" spc="-60" dirty="0">
                <a:latin typeface="Franklin Gothic Medium"/>
                <a:cs typeface="Franklin Gothic Medium"/>
              </a:rPr>
              <a:t> </a:t>
            </a:r>
            <a:r>
              <a:rPr b="1" spc="-190" dirty="0">
                <a:latin typeface="Franklin Gothic Medium"/>
                <a:cs typeface="Franklin Gothic Medium"/>
              </a:rPr>
              <a:t>T</a:t>
            </a:r>
            <a:r>
              <a:rPr b="1" dirty="0">
                <a:latin typeface="Franklin Gothic Medium"/>
                <a:cs typeface="Franklin Gothic Medium"/>
              </a:rPr>
              <a:t>A</a:t>
            </a:r>
            <a:r>
              <a:rPr b="1" spc="-10" dirty="0">
                <a:latin typeface="Franklin Gothic Medium"/>
                <a:cs typeface="Franklin Gothic Medium"/>
              </a:rPr>
              <a:t>R</a:t>
            </a:r>
            <a:r>
              <a:rPr b="1" spc="0" dirty="0">
                <a:latin typeface="Franklin Gothic Medium"/>
                <a:cs typeface="Franklin Gothic Medium"/>
              </a:rPr>
              <a:t>G</a:t>
            </a:r>
            <a:r>
              <a:rPr b="1" spc="-5" dirty="0">
                <a:latin typeface="Franklin Gothic Medium"/>
                <a:cs typeface="Franklin Gothic Medium"/>
              </a:rPr>
              <a:t>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969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</a:t>
            </a:r>
            <a:r>
              <a:rPr spc="-15" dirty="0"/>
              <a:t>a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 r</a:t>
            </a:r>
            <a:r>
              <a:rPr spc="-15" dirty="0"/>
              <a:t>e</a:t>
            </a:r>
            <a:r>
              <a:rPr dirty="0"/>
              <a:t>q</a:t>
            </a:r>
            <a:r>
              <a:rPr spc="-10" dirty="0"/>
              <a:t>u</a:t>
            </a:r>
            <a:r>
              <a:rPr dirty="0"/>
              <a:t>ire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t?</a:t>
            </a:r>
            <a:endParaRPr sz="2250" dirty="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</a:t>
            </a:r>
            <a:r>
              <a:rPr spc="-20" dirty="0"/>
              <a:t>a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spc="5" dirty="0"/>
              <a:t>m</a:t>
            </a:r>
            <a:r>
              <a:rPr spc="-15" dirty="0"/>
              <a:t>e</a:t>
            </a:r>
            <a:r>
              <a:rPr dirty="0"/>
              <a:t>a</a:t>
            </a:r>
            <a:r>
              <a:rPr spc="-15" dirty="0"/>
              <a:t>n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n</a:t>
            </a:r>
            <a:r>
              <a:rPr dirty="0"/>
              <a:t>d</a:t>
            </a:r>
            <a:r>
              <a:rPr spc="-10" dirty="0"/>
              <a:t> </a:t>
            </a:r>
            <a:r>
              <a:rPr dirty="0"/>
              <a:t>p</a:t>
            </a:r>
            <a:r>
              <a:rPr spc="-15" dirty="0"/>
              <a:t>u</a:t>
            </a:r>
            <a:r>
              <a:rPr dirty="0"/>
              <a:t>rp</a:t>
            </a:r>
            <a:r>
              <a:rPr spc="-15" dirty="0"/>
              <a:t>o</a:t>
            </a:r>
            <a:r>
              <a:rPr dirty="0"/>
              <a:t>se</a:t>
            </a:r>
            <a:r>
              <a:rPr spc="-30" dirty="0"/>
              <a:t> </a:t>
            </a:r>
            <a:r>
              <a:rPr dirty="0"/>
              <a:t>of</a:t>
            </a:r>
            <a:endParaRPr sz="225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nts?</a:t>
            </a: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How</a:t>
            </a:r>
            <a:r>
              <a:rPr spc="-25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</a:t>
            </a:r>
            <a:r>
              <a:rPr spc="-1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classifie</a:t>
            </a:r>
            <a:r>
              <a:rPr spc="-10" dirty="0"/>
              <a:t>d</a:t>
            </a:r>
            <a:r>
              <a:rPr dirty="0"/>
              <a:t>?</a:t>
            </a:r>
            <a:endParaRPr sz="2250" dirty="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</a:t>
            </a:r>
            <a:r>
              <a:rPr spc="-20" dirty="0"/>
              <a:t>a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typ</a:t>
            </a:r>
            <a:r>
              <a:rPr spc="-15" dirty="0"/>
              <a:t>e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q</a:t>
            </a:r>
            <a:r>
              <a:rPr spc="-15" dirty="0"/>
              <a:t>u</a:t>
            </a:r>
            <a:r>
              <a:rPr dirty="0"/>
              <a:t>ir</a:t>
            </a:r>
            <a:r>
              <a:rPr spc="-10" dirty="0"/>
              <a:t>e</a:t>
            </a:r>
            <a:r>
              <a:rPr spc="5" dirty="0"/>
              <a:t>m</a:t>
            </a:r>
            <a:r>
              <a:rPr spc="-15" dirty="0"/>
              <a:t>e</a:t>
            </a:r>
            <a:r>
              <a:rPr dirty="0"/>
              <a:t>n</a:t>
            </a:r>
            <a:r>
              <a:rPr spc="-10" dirty="0"/>
              <a:t>t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</a:t>
            </a:r>
            <a:r>
              <a:rPr spc="-15" dirty="0"/>
              <a:t>h</a:t>
            </a:r>
            <a:r>
              <a:rPr dirty="0"/>
              <a:t>er</a:t>
            </a:r>
            <a:r>
              <a:rPr spc="-15" dirty="0"/>
              <a:t>e</a:t>
            </a:r>
            <a:r>
              <a:rPr dirty="0"/>
              <a:t>?</a:t>
            </a:r>
            <a:endParaRPr sz="2250" dirty="0">
              <a:latin typeface="Times New Roman"/>
              <a:cs typeface="Times New Roman"/>
            </a:endParaRPr>
          </a:p>
          <a:p>
            <a:pPr marL="372745" marR="36449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</a:t>
            </a:r>
            <a:r>
              <a:rPr spc="-15" dirty="0"/>
              <a:t>a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bl</a:t>
            </a:r>
            <a:r>
              <a:rPr spc="-15" dirty="0"/>
              <a:t>e</a:t>
            </a:r>
            <a:r>
              <a:rPr dirty="0"/>
              <a:t>ms</a:t>
            </a:r>
            <a:r>
              <a:rPr spc="-1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th</a:t>
            </a:r>
            <a:r>
              <a:rPr spc="-15" dirty="0"/>
              <a:t>e</a:t>
            </a:r>
            <a:r>
              <a:rPr dirty="0"/>
              <a:t>re</a:t>
            </a:r>
            <a:r>
              <a:rPr spc="-20" dirty="0"/>
              <a:t> </a:t>
            </a:r>
            <a:r>
              <a:rPr dirty="0"/>
              <a:t>concern</a:t>
            </a:r>
            <a:r>
              <a:rPr spc="-15" dirty="0"/>
              <a:t>i</a:t>
            </a:r>
            <a:r>
              <a:rPr dirty="0"/>
              <a:t>ng 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nts?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952500"/>
            <a:ext cx="4267200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LEARNING</a:t>
            </a:r>
            <a:r>
              <a:rPr spc="-35" dirty="0"/>
              <a:t> </a:t>
            </a:r>
            <a:r>
              <a:rPr spc="-195" dirty="0"/>
              <a:t>T</a:t>
            </a:r>
            <a:r>
              <a:rPr dirty="0"/>
              <a:t>A</a:t>
            </a:r>
            <a:r>
              <a:rPr spc="-25" dirty="0"/>
              <a:t>R</a:t>
            </a:r>
            <a:r>
              <a:rPr spc="-5" dirty="0"/>
              <a:t>GET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969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</a:t>
            </a:r>
            <a:r>
              <a:rPr spc="-15" dirty="0"/>
              <a:t>a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conce</a:t>
            </a:r>
            <a:r>
              <a:rPr spc="-10" dirty="0"/>
              <a:t>p</a:t>
            </a:r>
            <a:r>
              <a:rPr dirty="0"/>
              <a:t>ts</a:t>
            </a:r>
            <a:r>
              <a:rPr spc="-3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m</a:t>
            </a:r>
            <a:r>
              <a:rPr dirty="0"/>
              <a:t>p</a:t>
            </a:r>
            <a:r>
              <a:rPr spc="-10" dirty="0"/>
              <a:t>o</a:t>
            </a:r>
            <a:r>
              <a:rPr dirty="0"/>
              <a:t>rta</a:t>
            </a:r>
            <a:r>
              <a:rPr spc="-15" dirty="0"/>
              <a:t>n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con</a:t>
            </a:r>
            <a:r>
              <a:rPr spc="-10" dirty="0"/>
              <a:t>n</a:t>
            </a:r>
            <a:r>
              <a:rPr dirty="0"/>
              <a:t>ecti</a:t>
            </a:r>
            <a:r>
              <a:rPr spc="-10" dirty="0"/>
              <a:t>o</a:t>
            </a:r>
            <a:r>
              <a:rPr dirty="0"/>
              <a:t>n</a:t>
            </a:r>
            <a:endParaRPr sz="225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re</a:t>
            </a: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ts?</a:t>
            </a:r>
          </a:p>
          <a:p>
            <a:pPr marL="372745" marR="111125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</a:t>
            </a:r>
            <a:r>
              <a:rPr spc="-15" dirty="0"/>
              <a:t>a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d</a:t>
            </a:r>
            <a:r>
              <a:rPr spc="-15" dirty="0"/>
              <a:t>i</a:t>
            </a:r>
            <a:r>
              <a:rPr spc="-65" dirty="0"/>
              <a:t>f</a:t>
            </a:r>
            <a:r>
              <a:rPr dirty="0"/>
              <a:t>fer</a:t>
            </a:r>
            <a:r>
              <a:rPr spc="-15" dirty="0"/>
              <a:t>e</a:t>
            </a:r>
            <a:r>
              <a:rPr dirty="0"/>
              <a:t>nce</a:t>
            </a:r>
            <a:r>
              <a:rPr spc="-20" dirty="0"/>
              <a:t> </a:t>
            </a:r>
            <a:r>
              <a:rPr dirty="0"/>
              <a:t>b</a:t>
            </a:r>
            <a:r>
              <a:rPr spc="-10" dirty="0"/>
              <a:t>e</a:t>
            </a:r>
            <a:r>
              <a:rPr dirty="0"/>
              <a:t>twe</a:t>
            </a:r>
            <a:r>
              <a:rPr spc="-10" dirty="0"/>
              <a:t>e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RM (Req</a:t>
            </a:r>
            <a:r>
              <a:rPr spc="-15" dirty="0"/>
              <a:t>u</a:t>
            </a:r>
            <a:r>
              <a:rPr dirty="0"/>
              <a:t>ire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35" dirty="0"/>
              <a:t> </a:t>
            </a:r>
            <a:r>
              <a:rPr dirty="0"/>
              <a:t>M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a</a:t>
            </a:r>
            <a:r>
              <a:rPr dirty="0"/>
              <a:t>g</a:t>
            </a:r>
            <a:r>
              <a:rPr spc="-10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nt)</a:t>
            </a:r>
            <a:r>
              <a:rPr spc="-3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 RE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re</a:t>
            </a:r>
            <a:r>
              <a:rPr spc="-10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ts</a:t>
            </a:r>
            <a:r>
              <a:rPr spc="-40" dirty="0"/>
              <a:t> </a:t>
            </a:r>
            <a:r>
              <a:rPr dirty="0"/>
              <a:t>En</a:t>
            </a:r>
            <a:r>
              <a:rPr spc="-20" dirty="0"/>
              <a:t>g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e</a:t>
            </a:r>
            <a:r>
              <a:rPr spc="-15" dirty="0"/>
              <a:t>e</a:t>
            </a:r>
            <a:r>
              <a:rPr dirty="0"/>
              <a:t>ri</a:t>
            </a:r>
            <a:r>
              <a:rPr spc="-10" dirty="0"/>
              <a:t>n</a:t>
            </a:r>
            <a:r>
              <a:rPr dirty="0"/>
              <a:t>g)?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</a:t>
            </a:r>
            <a:r>
              <a:rPr spc="-15" dirty="0"/>
              <a:t>a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im</a:t>
            </a:r>
            <a:r>
              <a:rPr spc="-15" dirty="0"/>
              <a:t>p</a:t>
            </a:r>
            <a:r>
              <a:rPr dirty="0"/>
              <a:t>ort</a:t>
            </a:r>
            <a:r>
              <a:rPr spc="-15" dirty="0"/>
              <a:t>a</a:t>
            </a:r>
            <a:r>
              <a:rPr dirty="0"/>
              <a:t>nt</a:t>
            </a:r>
            <a:r>
              <a:rPr spc="-25" dirty="0"/>
              <a:t>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rms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</a:t>
            </a:r>
            <a:r>
              <a:rPr spc="-20" dirty="0"/>
              <a:t> </a:t>
            </a:r>
            <a:r>
              <a:rPr dirty="0"/>
              <a:t>stan</a:t>
            </a:r>
            <a:r>
              <a:rPr spc="-15" dirty="0"/>
              <a:t>d</a:t>
            </a:r>
            <a:r>
              <a:rPr dirty="0"/>
              <a:t>ar</a:t>
            </a:r>
            <a:r>
              <a:rPr spc="-10" dirty="0"/>
              <a:t>d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exist?</a:t>
            </a:r>
            <a:endParaRPr sz="22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Why</a:t>
            </a:r>
            <a:r>
              <a:rPr spc="-25" dirty="0"/>
              <a:t> </a:t>
            </a:r>
            <a:r>
              <a:rPr dirty="0"/>
              <a:t>is Req</a:t>
            </a:r>
            <a:r>
              <a:rPr spc="-15" dirty="0"/>
              <a:t>u</a:t>
            </a:r>
            <a:r>
              <a:rPr dirty="0"/>
              <a:t>ire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25" dirty="0"/>
              <a:t> </a:t>
            </a:r>
            <a:r>
              <a:rPr dirty="0"/>
              <a:t>En</a:t>
            </a:r>
            <a:r>
              <a:rPr spc="-15" dirty="0"/>
              <a:t>g</a:t>
            </a:r>
            <a:r>
              <a:rPr dirty="0"/>
              <a:t>in</a:t>
            </a:r>
            <a:r>
              <a:rPr spc="-15" dirty="0"/>
              <a:t>e</a:t>
            </a:r>
            <a:r>
              <a:rPr dirty="0"/>
              <a:t>eri</a:t>
            </a:r>
            <a:r>
              <a:rPr spc="-15" dirty="0"/>
              <a:t>n</a:t>
            </a:r>
            <a:r>
              <a:rPr dirty="0"/>
              <a:t>g</a:t>
            </a:r>
            <a:endParaRPr sz="225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dirty="0"/>
              <a:t>i</a:t>
            </a:r>
            <a:r>
              <a:rPr spc="-5" dirty="0"/>
              <a:t>m</a:t>
            </a:r>
            <a:r>
              <a:rPr dirty="0"/>
              <a:t>p</a:t>
            </a:r>
            <a:r>
              <a:rPr spc="-15" dirty="0"/>
              <a:t>o</a:t>
            </a:r>
            <a:r>
              <a:rPr dirty="0"/>
              <a:t>rt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t</a:t>
            </a:r>
            <a:r>
              <a:rPr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604" y="710183"/>
            <a:ext cx="6373368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20367"/>
            <a:ext cx="582358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1</a:t>
            </a:r>
            <a:r>
              <a:rPr spc="-5" dirty="0"/>
              <a:t>.</a:t>
            </a:r>
            <a:r>
              <a:rPr spc="-20" dirty="0"/>
              <a:t> </a:t>
            </a:r>
            <a:r>
              <a:rPr spc="-5" dirty="0"/>
              <a:t>WH</a:t>
            </a:r>
            <a:r>
              <a:rPr spc="-200" dirty="0"/>
              <a:t>A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 REQ</a:t>
            </a:r>
            <a:r>
              <a:rPr spc="-10" dirty="0"/>
              <a:t>U</a:t>
            </a:r>
            <a:r>
              <a:rPr dirty="0"/>
              <a:t>IREM</a:t>
            </a:r>
            <a:r>
              <a:rPr spc="-15" dirty="0"/>
              <a:t>E</a:t>
            </a:r>
            <a:r>
              <a:rPr dirty="0"/>
              <a:t>NT?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66394" y="1227522"/>
            <a:ext cx="8411210" cy="4602056"/>
          </a:xfrm>
          <a:prstGeom prst="rect">
            <a:avLst/>
          </a:prstGeom>
        </p:spPr>
        <p:txBody>
          <a:bodyPr vert="horz" wrap="square" lIns="0" tIns="211609" rIns="0" bIns="0" rtlCol="0">
            <a:spAutoFit/>
          </a:bodyPr>
          <a:lstStyle/>
          <a:p>
            <a:pPr marL="372745" marR="131445" indent="-342900" algn="just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</a:t>
            </a:r>
            <a:r>
              <a:rPr spc="-10" dirty="0">
                <a:latin typeface="Arial"/>
                <a:cs typeface="Arial"/>
              </a:rPr>
              <a:t>q</a:t>
            </a:r>
            <a:r>
              <a:rPr dirty="0">
                <a:latin typeface="Arial"/>
                <a:cs typeface="Arial"/>
              </a:rPr>
              <a:t>uir</a:t>
            </a:r>
            <a:r>
              <a:rPr spc="-1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 a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</a:t>
            </a:r>
            <a:r>
              <a:rPr spc="-1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iti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 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skill </a:t>
            </a:r>
            <a:r>
              <a:rPr spc="-1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 a user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s </a:t>
            </a:r>
            <a:r>
              <a:rPr spc="-1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 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rd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solve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ro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lem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 arr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ve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at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 smtClean="0"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372745" marR="131445" indent="-342900" algn="just">
              <a:lnSpc>
                <a:spcPct val="100000"/>
              </a:lnSpc>
            </a:pPr>
            <a:endParaRPr sz="2250" dirty="0">
              <a:latin typeface="Arial"/>
              <a:cs typeface="Arial"/>
            </a:endParaRPr>
          </a:p>
          <a:p>
            <a:pPr marL="372745" marR="5080" indent="-342900" algn="just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200" dirty="0"/>
              <a:t> </a:t>
            </a:r>
            <a:r>
              <a:rPr dirty="0"/>
              <a:t>con</a:t>
            </a:r>
            <a:r>
              <a:rPr spc="-10" dirty="0"/>
              <a:t>d</a:t>
            </a:r>
            <a:r>
              <a:rPr dirty="0"/>
              <a:t>iti</a:t>
            </a:r>
            <a:r>
              <a:rPr spc="-20" dirty="0"/>
              <a:t>o</a:t>
            </a:r>
            <a:r>
              <a:rPr dirty="0"/>
              <a:t>n </a:t>
            </a:r>
            <a:r>
              <a:rPr spc="-15" dirty="0"/>
              <a:t>o</a:t>
            </a:r>
            <a:r>
              <a:rPr dirty="0"/>
              <a:t>r</a:t>
            </a:r>
            <a:r>
              <a:rPr spc="-15" dirty="0"/>
              <a:t> </a:t>
            </a:r>
            <a:r>
              <a:rPr dirty="0"/>
              <a:t>cap</a:t>
            </a:r>
            <a:r>
              <a:rPr spc="-10" dirty="0"/>
              <a:t>a</a:t>
            </a:r>
            <a:r>
              <a:rPr dirty="0"/>
              <a:t>bi</a:t>
            </a:r>
            <a:r>
              <a:rPr spc="-15" dirty="0"/>
              <a:t>l</a:t>
            </a:r>
            <a:r>
              <a:rPr dirty="0"/>
              <a:t>ity t</a:t>
            </a:r>
            <a:r>
              <a:rPr spc="-10" dirty="0"/>
              <a:t>h</a:t>
            </a:r>
            <a:r>
              <a:rPr dirty="0"/>
              <a:t>at</a:t>
            </a:r>
            <a:r>
              <a:rPr spc="-25" dirty="0"/>
              <a:t> </a:t>
            </a:r>
            <a:r>
              <a:rPr dirty="0"/>
              <a:t>m</a:t>
            </a:r>
            <a:r>
              <a:rPr spc="-10" dirty="0"/>
              <a:t>u</a:t>
            </a:r>
            <a:r>
              <a:rPr dirty="0"/>
              <a:t>st be</a:t>
            </a:r>
            <a:r>
              <a:rPr spc="-25" dirty="0"/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t </a:t>
            </a:r>
            <a:r>
              <a:rPr spc="-10" dirty="0"/>
              <a:t>o</a:t>
            </a:r>
            <a:r>
              <a:rPr dirty="0"/>
              <a:t>r p</a:t>
            </a:r>
            <a:r>
              <a:rPr spc="-10" dirty="0"/>
              <a:t>o</a:t>
            </a:r>
            <a:r>
              <a:rPr dirty="0"/>
              <a:t>s</a:t>
            </a:r>
            <a:r>
              <a:rPr spc="5" dirty="0"/>
              <a:t>s</a:t>
            </a:r>
            <a:r>
              <a:rPr dirty="0"/>
              <a:t>essed</a:t>
            </a:r>
            <a:r>
              <a:rPr spc="-5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a sy</a:t>
            </a:r>
            <a:r>
              <a:rPr spc="5" dirty="0"/>
              <a:t>s</a:t>
            </a:r>
            <a:r>
              <a:rPr dirty="0"/>
              <a:t>tem</a:t>
            </a:r>
            <a:r>
              <a:rPr spc="-4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s</a:t>
            </a:r>
            <a:r>
              <a:rPr spc="5" dirty="0"/>
              <a:t>y</a:t>
            </a:r>
            <a:r>
              <a:rPr dirty="0"/>
              <a:t>stem com</a:t>
            </a:r>
            <a:r>
              <a:rPr spc="-20" dirty="0"/>
              <a:t>p</a:t>
            </a:r>
            <a:r>
              <a:rPr dirty="0"/>
              <a:t>o</a:t>
            </a:r>
            <a:r>
              <a:rPr spc="-15" dirty="0"/>
              <a:t>n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satisfy</a:t>
            </a:r>
            <a:r>
              <a:rPr spc="-20" dirty="0"/>
              <a:t>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contr</a:t>
            </a:r>
            <a:r>
              <a:rPr spc="-15" dirty="0" smtClean="0"/>
              <a:t>a</a:t>
            </a:r>
            <a:r>
              <a:rPr dirty="0" smtClean="0"/>
              <a:t>ct</a:t>
            </a:r>
            <a:r>
              <a:rPr dirty="0"/>
              <a:t>,</a:t>
            </a:r>
            <a:r>
              <a:rPr spc="-40" dirty="0"/>
              <a:t> </a:t>
            </a:r>
            <a:r>
              <a:rPr dirty="0"/>
              <a:t>stan</a:t>
            </a:r>
            <a:r>
              <a:rPr spc="-15" dirty="0"/>
              <a:t>d</a:t>
            </a:r>
            <a:r>
              <a:rPr dirty="0"/>
              <a:t>ar</a:t>
            </a:r>
            <a:r>
              <a:rPr spc="-10" dirty="0"/>
              <a:t>d</a:t>
            </a:r>
            <a:r>
              <a:rPr dirty="0"/>
              <a:t>,</a:t>
            </a:r>
            <a:r>
              <a:rPr spc="-30" dirty="0"/>
              <a:t> </a:t>
            </a:r>
            <a:r>
              <a:rPr dirty="0"/>
              <a:t>specifica</a:t>
            </a:r>
            <a:r>
              <a:rPr spc="-10" dirty="0"/>
              <a:t>t</a:t>
            </a:r>
            <a:r>
              <a:rPr dirty="0"/>
              <a:t>io</a:t>
            </a:r>
            <a:r>
              <a:rPr spc="-15" dirty="0"/>
              <a:t>n</a:t>
            </a:r>
            <a:r>
              <a:rPr dirty="0"/>
              <a:t>,</a:t>
            </a:r>
            <a:r>
              <a:rPr spc="-1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ot</a:t>
            </a:r>
            <a:r>
              <a:rPr spc="-15" dirty="0"/>
              <a:t>h</a:t>
            </a:r>
            <a:r>
              <a:rPr dirty="0"/>
              <a:t>er for</a:t>
            </a:r>
            <a:r>
              <a:rPr spc="-15" dirty="0"/>
              <a:t>m</a:t>
            </a:r>
            <a:r>
              <a:rPr dirty="0"/>
              <a:t>al</a:t>
            </a:r>
            <a:r>
              <a:rPr spc="-15" dirty="0"/>
              <a:t>l</a:t>
            </a:r>
            <a:r>
              <a:rPr dirty="0"/>
              <a:t>y</a:t>
            </a:r>
            <a:r>
              <a:rPr spc="-20" dirty="0"/>
              <a:t> </a:t>
            </a:r>
            <a:r>
              <a:rPr dirty="0"/>
              <a:t>im</a:t>
            </a:r>
            <a:r>
              <a:rPr spc="-15" dirty="0"/>
              <a:t>p</a:t>
            </a:r>
            <a:r>
              <a:rPr dirty="0"/>
              <a:t>osed</a:t>
            </a:r>
            <a:r>
              <a:rPr spc="-25" dirty="0"/>
              <a:t> </a:t>
            </a:r>
            <a:r>
              <a:rPr dirty="0" smtClean="0"/>
              <a:t>d</a:t>
            </a:r>
            <a:r>
              <a:rPr spc="-10" dirty="0" smtClean="0"/>
              <a:t>o</a:t>
            </a:r>
            <a:r>
              <a:rPr dirty="0" smtClean="0"/>
              <a:t>cum</a:t>
            </a:r>
            <a:r>
              <a:rPr spc="-10" dirty="0" smtClean="0"/>
              <a:t>e</a:t>
            </a:r>
            <a:r>
              <a:rPr dirty="0" smtClean="0"/>
              <a:t>nt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4" y="394715"/>
            <a:ext cx="7903464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882396"/>
            <a:ext cx="3531108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6909"/>
            <a:ext cx="7990205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spc="-5" dirty="0">
                <a:latin typeface="Franklin Gothic Medium"/>
                <a:cs typeface="Franklin Gothic Medium"/>
              </a:rPr>
              <a:t>WH</a:t>
            </a:r>
            <a:r>
              <a:rPr sz="3200" spc="-165" dirty="0">
                <a:latin typeface="Franklin Gothic Medium"/>
                <a:cs typeface="Franklin Gothic Medium"/>
              </a:rPr>
              <a:t>A</a:t>
            </a:r>
            <a:r>
              <a:rPr sz="3200" dirty="0">
                <a:latin typeface="Franklin Gothic Medium"/>
                <a:cs typeface="Franklin Gothic Medium"/>
              </a:rPr>
              <a:t>T</a:t>
            </a:r>
            <a:r>
              <a:rPr sz="3200" spc="-3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IS</a:t>
            </a:r>
            <a:r>
              <a:rPr sz="3200" spc="-5" dirty="0">
                <a:latin typeface="Franklin Gothic Medium"/>
                <a:cs typeface="Franklin Gothic Medium"/>
              </a:rPr>
              <a:t> TH</a:t>
            </a:r>
            <a:r>
              <a:rPr sz="3200" dirty="0">
                <a:latin typeface="Franklin Gothic Medium"/>
                <a:cs typeface="Franklin Gothic Medium"/>
              </a:rPr>
              <a:t>E</a:t>
            </a:r>
            <a:r>
              <a:rPr sz="3200" spc="-1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M</a:t>
            </a:r>
            <a:r>
              <a:rPr sz="3200" spc="-15" dirty="0">
                <a:latin typeface="Franklin Gothic Medium"/>
                <a:cs typeface="Franklin Gothic Medium"/>
              </a:rPr>
              <a:t>E</a:t>
            </a:r>
            <a:r>
              <a:rPr sz="3200" spc="-5" dirty="0">
                <a:latin typeface="Franklin Gothic Medium"/>
                <a:cs typeface="Franklin Gothic Medium"/>
              </a:rPr>
              <a:t>ANIN</a:t>
            </a:r>
            <a:r>
              <a:rPr sz="3200" dirty="0">
                <a:latin typeface="Franklin Gothic Medium"/>
                <a:cs typeface="Franklin Gothic Medium"/>
              </a:rPr>
              <a:t>G</a:t>
            </a:r>
            <a:r>
              <a:rPr sz="3200" spc="-40" dirty="0">
                <a:latin typeface="Franklin Gothic Medium"/>
                <a:cs typeface="Franklin Gothic Medium"/>
              </a:rPr>
              <a:t> </a:t>
            </a:r>
            <a:r>
              <a:rPr sz="3200" spc="-5" dirty="0">
                <a:latin typeface="Franklin Gothic Medium"/>
                <a:cs typeface="Franklin Gothic Medium"/>
              </a:rPr>
              <a:t>AN</a:t>
            </a:r>
            <a:r>
              <a:rPr sz="3200" dirty="0">
                <a:latin typeface="Franklin Gothic Medium"/>
                <a:cs typeface="Franklin Gothic Medium"/>
              </a:rPr>
              <a:t>D</a:t>
            </a:r>
            <a:r>
              <a:rPr sz="3200" spc="-15" dirty="0">
                <a:latin typeface="Franklin Gothic Medium"/>
                <a:cs typeface="Franklin Gothic Medium"/>
              </a:rPr>
              <a:t> </a:t>
            </a:r>
            <a:r>
              <a:rPr sz="3200" spc="-5" dirty="0">
                <a:latin typeface="Franklin Gothic Medium"/>
                <a:cs typeface="Franklin Gothic Medium"/>
              </a:rPr>
              <a:t>PURPO</a:t>
            </a:r>
            <a:r>
              <a:rPr sz="3200" spc="10" dirty="0">
                <a:latin typeface="Franklin Gothic Medium"/>
                <a:cs typeface="Franklin Gothic Medium"/>
              </a:rPr>
              <a:t>S</a:t>
            </a:r>
            <a:r>
              <a:rPr sz="3200" dirty="0">
                <a:latin typeface="Franklin Gothic Medium"/>
                <a:cs typeface="Franklin Gothic Medium"/>
              </a:rPr>
              <a:t>E</a:t>
            </a:r>
            <a:r>
              <a:rPr sz="3200" spc="-5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OF</a:t>
            </a:r>
          </a:p>
          <a:p>
            <a:pPr marL="12700" algn="ctr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REQUIR</a:t>
            </a:r>
            <a:r>
              <a:rPr sz="3200" spc="-15" dirty="0">
                <a:latin typeface="Franklin Gothic Medium"/>
                <a:cs typeface="Franklin Gothic Medium"/>
              </a:rPr>
              <a:t>E</a:t>
            </a:r>
            <a:r>
              <a:rPr sz="3200" dirty="0">
                <a:latin typeface="Franklin Gothic Medium"/>
                <a:cs typeface="Franklin Gothic Medium"/>
              </a:rPr>
              <a:t>ME</a:t>
            </a:r>
            <a:r>
              <a:rPr sz="3200" spc="-15" dirty="0">
                <a:latin typeface="Franklin Gothic Medium"/>
                <a:cs typeface="Franklin Gothic Medium"/>
              </a:rPr>
              <a:t>N</a:t>
            </a:r>
            <a:r>
              <a:rPr sz="3200" spc="15" dirty="0">
                <a:latin typeface="Franklin Gothic Medium"/>
                <a:cs typeface="Franklin Gothic Medium"/>
              </a:rPr>
              <a:t>T</a:t>
            </a:r>
            <a:r>
              <a:rPr sz="3200" spc="-5" dirty="0">
                <a:latin typeface="Franklin Gothic Medium"/>
                <a:cs typeface="Franklin Gothic Medium"/>
              </a:rPr>
              <a:t>S?</a:t>
            </a:r>
            <a:endParaRPr sz="3200" dirty="0">
              <a:latin typeface="Franklin Gothic Medium"/>
              <a:cs typeface="Franklin Gothic Medium"/>
            </a:endParaRPr>
          </a:p>
          <a:p>
            <a:pPr marL="344488" indent="-331788">
              <a:lnSpc>
                <a:spcPct val="100000"/>
              </a:lnSpc>
              <a:spcBef>
                <a:spcPts val="222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for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asses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dirty="0" smtClean="0">
                <a:latin typeface="Arial"/>
                <a:cs typeface="Arial"/>
              </a:rPr>
              <a:t>m</a:t>
            </a:r>
            <a:r>
              <a:rPr sz="3200" spc="-10" dirty="0" smtClean="0">
                <a:latin typeface="Arial"/>
                <a:cs typeface="Arial"/>
              </a:rPr>
              <a:t>e</a:t>
            </a:r>
            <a:r>
              <a:rPr sz="3200" dirty="0" smtClean="0">
                <a:latin typeface="Arial"/>
                <a:cs typeface="Arial"/>
              </a:rPr>
              <a:t>nt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xecuti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 m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ni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ori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ject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activity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Custo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ctati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ns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Com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nts,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ers,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ject pl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ns…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Set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stem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ries,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liver</a:t>
            </a:r>
            <a:r>
              <a:rPr sz="3200" spc="-24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ract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1044575"/>
            <a:ext cx="8629650" cy="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1051686"/>
            <a:ext cx="8629650" cy="14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647700"/>
            <a:ext cx="770534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58384"/>
            <a:ext cx="71551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CLASSIFI</a:t>
            </a:r>
            <a:r>
              <a:rPr spc="-15" dirty="0"/>
              <a:t>C</a:t>
            </a:r>
            <a:r>
              <a:rPr spc="-195" dirty="0"/>
              <a:t>A</a:t>
            </a:r>
            <a:r>
              <a:rPr spc="-10" dirty="0"/>
              <a:t>TIO</a:t>
            </a:r>
            <a:r>
              <a:rPr spc="-5" dirty="0"/>
              <a:t>N</a:t>
            </a:r>
            <a:r>
              <a:rPr spc="10" dirty="0"/>
              <a:t> </a:t>
            </a:r>
            <a:r>
              <a:rPr spc="-5" dirty="0"/>
              <a:t>OF RE</a:t>
            </a:r>
            <a:r>
              <a:rPr spc="-15" dirty="0"/>
              <a:t>Q</a:t>
            </a:r>
            <a:r>
              <a:rPr spc="-5" dirty="0"/>
              <a:t>UIRE</a:t>
            </a:r>
            <a:r>
              <a:rPr spc="-15" dirty="0"/>
              <a:t>M</a:t>
            </a:r>
            <a:r>
              <a:rPr spc="-5" dirty="0"/>
              <a:t>EN</a:t>
            </a:r>
            <a:r>
              <a:rPr spc="15" dirty="0"/>
              <a:t>T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943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Req</a:t>
            </a:r>
            <a:r>
              <a:rPr spc="-15" dirty="0"/>
              <a:t>u</a:t>
            </a:r>
            <a:r>
              <a:rPr dirty="0"/>
              <a:t>ire</a:t>
            </a:r>
            <a:r>
              <a:rPr spc="-1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35" dirty="0"/>
              <a:t> </a:t>
            </a:r>
            <a:r>
              <a:rPr dirty="0"/>
              <a:t>consist</a:t>
            </a:r>
            <a:r>
              <a:rPr spc="-25" dirty="0"/>
              <a:t> </a:t>
            </a:r>
            <a:r>
              <a:rPr dirty="0"/>
              <a:t>of:</a:t>
            </a:r>
            <a:endParaRPr sz="2250" dirty="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6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dirty="0"/>
              <a:t>proces</a:t>
            </a:r>
            <a:r>
              <a:rPr sz="2800" spc="-5" dirty="0"/>
              <a:t>s</a:t>
            </a:r>
            <a:r>
              <a:rPr sz="2800" spc="-20" dirty="0"/>
              <a:t> </a:t>
            </a:r>
            <a:r>
              <a:rPr sz="2800" dirty="0"/>
              <a:t>require</a:t>
            </a:r>
            <a:r>
              <a:rPr sz="2800" spc="-10" dirty="0"/>
              <a:t>m</a:t>
            </a:r>
            <a:r>
              <a:rPr sz="2800" dirty="0"/>
              <a:t>ents</a:t>
            </a:r>
            <a:endParaRPr sz="2800" dirty="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pr</a:t>
            </a:r>
            <a:r>
              <a:rPr sz="2800" dirty="0"/>
              <a:t>o</a:t>
            </a:r>
            <a:r>
              <a:rPr sz="2800" spc="-5" dirty="0"/>
              <a:t>du</a:t>
            </a:r>
            <a:r>
              <a:rPr sz="2800" spc="0" dirty="0"/>
              <a:t>c</a:t>
            </a:r>
            <a:r>
              <a:rPr sz="2800" spc="-5" dirty="0"/>
              <a:t>t req</a:t>
            </a:r>
            <a:r>
              <a:rPr sz="2800" dirty="0"/>
              <a:t>u</a:t>
            </a:r>
            <a:r>
              <a:rPr sz="2800" spc="-5" dirty="0"/>
              <a:t>ir</a:t>
            </a:r>
            <a:r>
              <a:rPr sz="2800" dirty="0"/>
              <a:t>e</a:t>
            </a:r>
            <a:r>
              <a:rPr sz="2800" spc="-5" dirty="0"/>
              <a:t>ments</a:t>
            </a:r>
            <a:endParaRPr sz="2800" dirty="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5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Process</a:t>
            </a:r>
            <a:r>
              <a:rPr spc="-45" dirty="0"/>
              <a:t> </a:t>
            </a:r>
            <a:r>
              <a:rPr dirty="0"/>
              <a:t>re</a:t>
            </a:r>
            <a:r>
              <a:rPr spc="-10" dirty="0"/>
              <a:t>q</a:t>
            </a:r>
            <a:r>
              <a:rPr dirty="0"/>
              <a:t>uir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nts:</a:t>
            </a:r>
            <a:endParaRPr sz="2250" dirty="0">
              <a:latin typeface="Times New Roman"/>
              <a:cs typeface="Times New Roman"/>
            </a:endParaRPr>
          </a:p>
          <a:p>
            <a:pPr marL="372745" marR="5080">
              <a:lnSpc>
                <a:spcPct val="100000"/>
              </a:lnSpc>
            </a:pPr>
            <a:r>
              <a:rPr dirty="0"/>
              <a:t>cost</a:t>
            </a:r>
            <a:r>
              <a:rPr spc="5" dirty="0"/>
              <a:t>s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m</a:t>
            </a:r>
            <a:r>
              <a:rPr spc="-10" dirty="0"/>
              <a:t>a</a:t>
            </a:r>
            <a:r>
              <a:rPr dirty="0"/>
              <a:t>rketi</a:t>
            </a:r>
            <a:r>
              <a:rPr spc="-10" dirty="0"/>
              <a:t>n</a:t>
            </a:r>
            <a:r>
              <a:rPr dirty="0"/>
              <a:t>g,</a:t>
            </a:r>
            <a:r>
              <a:rPr spc="-3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ces</a:t>
            </a:r>
            <a:r>
              <a:rPr spc="5" dirty="0"/>
              <a:t>s</a:t>
            </a:r>
            <a:r>
              <a:rPr dirty="0"/>
              <a:t>ing</a:t>
            </a:r>
            <a:r>
              <a:rPr spc="-40" dirty="0"/>
              <a:t> </a:t>
            </a:r>
            <a:r>
              <a:rPr dirty="0"/>
              <a:t>ti</a:t>
            </a:r>
            <a:r>
              <a:rPr spc="-10" dirty="0"/>
              <a:t>m</a:t>
            </a:r>
            <a:r>
              <a:rPr dirty="0"/>
              <a:t>e,</a:t>
            </a:r>
            <a:r>
              <a:rPr spc="-10" dirty="0"/>
              <a:t> </a:t>
            </a:r>
            <a:r>
              <a:rPr dirty="0"/>
              <a:t>sales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 distri</a:t>
            </a:r>
            <a:r>
              <a:rPr spc="-15" dirty="0"/>
              <a:t>b</a:t>
            </a:r>
            <a:r>
              <a:rPr dirty="0"/>
              <a:t>ut</a:t>
            </a:r>
            <a:r>
              <a:rPr spc="-15" dirty="0"/>
              <a:t>i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,</a:t>
            </a:r>
            <a:r>
              <a:rPr spc="-30" dirty="0"/>
              <a:t> </a:t>
            </a:r>
            <a:r>
              <a:rPr dirty="0"/>
              <a:t>or</a:t>
            </a:r>
            <a:r>
              <a:rPr spc="-10" dirty="0"/>
              <a:t>g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izati</a:t>
            </a:r>
            <a:r>
              <a:rPr spc="-15" dirty="0"/>
              <a:t>o</a:t>
            </a:r>
            <a:r>
              <a:rPr dirty="0"/>
              <a:t>n,</a:t>
            </a:r>
            <a:r>
              <a:rPr spc="-25" dirty="0"/>
              <a:t> </a:t>
            </a:r>
            <a:r>
              <a:rPr dirty="0"/>
              <a:t>d</a:t>
            </a:r>
            <a:r>
              <a:rPr spc="-10" dirty="0"/>
              <a:t>o</a:t>
            </a:r>
            <a:r>
              <a:rPr dirty="0"/>
              <a:t>cum</a:t>
            </a:r>
            <a:r>
              <a:rPr spc="-10" dirty="0"/>
              <a:t>e</a:t>
            </a:r>
            <a:r>
              <a:rPr dirty="0"/>
              <a:t>nt</a:t>
            </a:r>
            <a:r>
              <a:rPr spc="-15" dirty="0"/>
              <a:t>a</a:t>
            </a:r>
            <a:r>
              <a:rPr dirty="0"/>
              <a:t>ti</a:t>
            </a:r>
            <a:r>
              <a:rPr spc="-15" dirty="0"/>
              <a:t>o</a:t>
            </a:r>
            <a:r>
              <a:rPr dirty="0"/>
              <a:t>n</a:t>
            </a:r>
          </a:p>
          <a:p>
            <a:pPr marL="372745" marR="133477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 smtClean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5" dirty="0" smtClean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dirty="0" smtClean="0"/>
              <a:t>Desc</a:t>
            </a:r>
            <a:r>
              <a:rPr spc="5" dirty="0" smtClean="0"/>
              <a:t>r</a:t>
            </a:r>
            <a:r>
              <a:rPr dirty="0" smtClean="0"/>
              <a:t>ibe</a:t>
            </a:r>
            <a:r>
              <a:rPr spc="-55" dirty="0" smtClean="0"/>
              <a:t> </a:t>
            </a:r>
            <a:r>
              <a:rPr dirty="0" smtClean="0"/>
              <a:t>n</a:t>
            </a:r>
            <a:r>
              <a:rPr spc="-10" dirty="0" smtClean="0"/>
              <a:t>e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dirty="0" smtClean="0"/>
              <a:t>s </a:t>
            </a:r>
            <a:r>
              <a:rPr spc="-15" dirty="0" smtClean="0"/>
              <a:t>a</a:t>
            </a:r>
            <a:r>
              <a:rPr dirty="0" smtClean="0"/>
              <a:t>nd</a:t>
            </a:r>
            <a:r>
              <a:rPr spc="-10" dirty="0" smtClean="0"/>
              <a:t> </a:t>
            </a:r>
            <a:r>
              <a:rPr dirty="0" smtClean="0"/>
              <a:t>li</a:t>
            </a:r>
            <a:r>
              <a:rPr spc="-15" dirty="0" smtClean="0"/>
              <a:t>m</a:t>
            </a:r>
            <a:r>
              <a:rPr dirty="0" smtClean="0"/>
              <a:t>it</a:t>
            </a:r>
            <a:r>
              <a:rPr spc="-15" dirty="0" smtClean="0"/>
              <a:t>a</a:t>
            </a:r>
            <a:r>
              <a:rPr dirty="0" smtClean="0"/>
              <a:t>ti</a:t>
            </a:r>
            <a:r>
              <a:rPr spc="-15" dirty="0" smtClean="0"/>
              <a:t>o</a:t>
            </a:r>
            <a:r>
              <a:rPr dirty="0" smtClean="0"/>
              <a:t>ns of</a:t>
            </a:r>
            <a:r>
              <a:rPr spc="-10" dirty="0" smtClean="0"/>
              <a:t> </a:t>
            </a:r>
            <a:r>
              <a:rPr dirty="0" smtClean="0"/>
              <a:t>t</a:t>
            </a:r>
            <a:r>
              <a:rPr spc="-10" dirty="0" smtClean="0"/>
              <a:t>h</a:t>
            </a:r>
            <a:r>
              <a:rPr dirty="0" smtClean="0"/>
              <a:t>e b</a:t>
            </a:r>
            <a:r>
              <a:rPr spc="-10" dirty="0" smtClean="0"/>
              <a:t>u</a:t>
            </a:r>
            <a:r>
              <a:rPr dirty="0" smtClean="0"/>
              <a:t>siness</a:t>
            </a:r>
            <a:r>
              <a:rPr spc="-35" dirty="0" smtClean="0"/>
              <a:t> </a:t>
            </a:r>
            <a:r>
              <a:rPr dirty="0" smtClean="0"/>
              <a:t>pr</a:t>
            </a:r>
            <a:r>
              <a:rPr spc="-10" dirty="0" smtClean="0"/>
              <a:t>o</a:t>
            </a:r>
            <a:r>
              <a:rPr dirty="0" smtClean="0"/>
              <a:t>ces</a:t>
            </a:r>
            <a:r>
              <a:rPr spc="5" dirty="0" smtClean="0"/>
              <a:t>s</a:t>
            </a:r>
            <a:r>
              <a:rPr dirty="0" smtClean="0"/>
              <a:t>es.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C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1795</Words>
  <Application>Microsoft Office PowerPoint</Application>
  <PresentationFormat>On-screen Show (4:3)</PresentationFormat>
  <Paragraphs>296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Franklin Gothic Medium</vt:lpstr>
      <vt:lpstr>Times New Roman</vt:lpstr>
      <vt:lpstr>Wingdings 2</vt:lpstr>
      <vt:lpstr>Office Theme</vt:lpstr>
      <vt:lpstr>SOFTWARE REQUIREMENT ENGINEERING</vt:lpstr>
      <vt:lpstr>DETAIL</vt:lpstr>
      <vt:lpstr>DETAILS</vt:lpstr>
      <vt:lpstr>REFERENCES</vt:lpstr>
      <vt:lpstr>LEARNING TARGET</vt:lpstr>
      <vt:lpstr>LEARNING TARGET</vt:lpstr>
      <vt:lpstr>1. WHAT IS A REQUIREMENT?</vt:lpstr>
      <vt:lpstr>PowerPoint Presentation</vt:lpstr>
      <vt:lpstr>CLASSIFICATION OF REQUIREMENTS</vt:lpstr>
      <vt:lpstr>PRODUCT REQUIREMENTS</vt:lpstr>
      <vt:lpstr>FUNCTIONAL PRODUCT REQUIREMENTS</vt:lpstr>
      <vt:lpstr>FUNCTIONAL PRODUCT REQUIREMENTS</vt:lpstr>
      <vt:lpstr>PowerPoint Presentation</vt:lpstr>
      <vt:lpstr>TYPES OF REQUIREMENTS</vt:lpstr>
      <vt:lpstr>Software Requirement Specification (SRS)</vt:lpstr>
      <vt:lpstr>PowerPoint Presentation</vt:lpstr>
      <vt:lpstr>PROBLEMS WITH REQUIREMENTS</vt:lpstr>
      <vt:lpstr>PROBLEMS WITH REQUIREMENTS</vt:lpstr>
      <vt:lpstr>QUALITY CRITERIA FOR REQUIREMENTS</vt:lpstr>
      <vt:lpstr>QUALITY CRITERIA FOR REQUIREMENTS</vt:lpstr>
      <vt:lpstr>QUALITY CRITERIA FOR REQUIREMENTS</vt:lpstr>
      <vt:lpstr>QUALITY CRITERIA FOR REQUIREMENTS</vt:lpstr>
      <vt:lpstr> A solution is the implementation of the requirement Engineering &amp; Requirement management.</vt:lpstr>
      <vt:lpstr>PRIORITY OF REQUIREMENTS</vt:lpstr>
      <vt:lpstr>CRITICALITY OF REQUIREMENTS</vt:lpstr>
      <vt:lpstr>VALIDATION</vt:lpstr>
      <vt:lpstr>VERIFICATION</vt:lpstr>
      <vt:lpstr>PowerPoint Presentation</vt:lpstr>
      <vt:lpstr>STANDARDS AND NORMS</vt:lpstr>
      <vt:lpstr>STANDARDS AND NORMS</vt:lpstr>
      <vt:lpstr>STANDARDS AND NORMS</vt:lpstr>
      <vt:lpstr>PROCESS NORMS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ENGINEERING</dc:title>
  <dc:creator>Zaigham</dc:creator>
  <cp:lastModifiedBy>Windows User</cp:lastModifiedBy>
  <cp:revision>36</cp:revision>
  <cp:lastPrinted>2018-09-27T09:38:11Z</cp:lastPrinted>
  <dcterms:created xsi:type="dcterms:W3CDTF">2018-09-27T10:25:09Z</dcterms:created>
  <dcterms:modified xsi:type="dcterms:W3CDTF">2020-03-04T02:56:38Z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2018-09-27T00:00:00Z</vt:filetime>
  </property>
</Properties>
</file>