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4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16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955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5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3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CH" sz="1200" b="0" kern="12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9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5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78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86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11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4000" t="1000" r="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952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27.03.2017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261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87866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4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wissbeu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Dashboard </a:t>
            </a:r>
            <a:r>
              <a:rPr lang="de-CH" b="1" dirty="0" err="1"/>
              <a:t>WISStro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 Projekt der Firma </a:t>
            </a:r>
            <a:r>
              <a:rPr lang="de-CH" dirty="0" err="1"/>
              <a:t>CoffeeCode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75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Menu 1. Vorschlag 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79" y="1690688"/>
            <a:ext cx="5536841" cy="48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Menu 2. Vorschlag 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30" y="1484625"/>
            <a:ext cx="6762739" cy="46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5" y="184639"/>
            <a:ext cx="11374350" cy="64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4" y="185194"/>
            <a:ext cx="11459865" cy="65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3" y="208344"/>
            <a:ext cx="11355693" cy="64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6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8" y="0"/>
            <a:ext cx="995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89902"/>
            <a:ext cx="9144000" cy="905659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Link zur Umfrage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8000" u="sng" dirty="0">
                <a:solidFill>
                  <a:srgbClr val="0070C0"/>
                </a:solidFill>
                <a:hlinkClick r:id="rId2"/>
              </a:rPr>
              <a:t>bit.ly/wissbeu2</a:t>
            </a:r>
            <a:endParaRPr lang="de-CH" sz="8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Design_PowerPoint-Vorlage.potx" id="{DB62201C-920B-4FFA-871D-10774224E6E9}" vid="{AE859051-CB34-425D-A8D5-EE0C83D3A9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CorporateDesign_PowerPoint-Vorlage</Template>
  <TotalTime>0</TotalTime>
  <Words>19</Words>
  <Application>Microsoft Office PowerPoint</Application>
  <PresentationFormat>Breitbild</PresentationFormat>
  <Paragraphs>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Segoe UI</vt:lpstr>
      <vt:lpstr>Segoe UI Light</vt:lpstr>
      <vt:lpstr>Office</vt:lpstr>
      <vt:lpstr>PowerPoint-Präsentation</vt:lpstr>
      <vt:lpstr>Dashboard WISStro</vt:lpstr>
      <vt:lpstr>Menu 1. Vorschlag </vt:lpstr>
      <vt:lpstr>Menu 2. Vorschlag </vt:lpstr>
      <vt:lpstr>PowerPoint-Präsentation</vt:lpstr>
      <vt:lpstr>PowerPoint-Präsentation</vt:lpstr>
      <vt:lpstr>PowerPoint-Präsentation</vt:lpstr>
      <vt:lpstr>PowerPoint-Präsentation</vt:lpstr>
      <vt:lpstr>Link zur Umfrage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Philippe Krüttli</dc:creator>
  <cp:lastModifiedBy>Deck Irina</cp:lastModifiedBy>
  <cp:revision>7</cp:revision>
  <dcterms:created xsi:type="dcterms:W3CDTF">2017-03-27T10:16:32Z</dcterms:created>
  <dcterms:modified xsi:type="dcterms:W3CDTF">2017-03-27T12:44:45Z</dcterms:modified>
</cp:coreProperties>
</file>