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3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955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65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3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CH" sz="1200" b="0" kern="120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9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1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58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783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86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114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l="4000" t="1000" r="8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952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261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87866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45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02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/>
              <a:t>Wie können Sie die Seiten verwalten?</a:t>
            </a:r>
          </a:p>
        </p:txBody>
      </p:sp>
    </p:spTree>
    <p:extLst>
      <p:ext uri="{BB962C8B-B14F-4D97-AF65-F5344CB8AC3E}">
        <p14:creationId xmlns:p14="http://schemas.microsoft.com/office/powerpoint/2010/main" val="30558384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Umsetzung</a:t>
            </a:r>
          </a:p>
          <a:p>
            <a:r>
              <a:rPr lang="de-CH" dirty="0"/>
              <a:t>Erstes eigenes </a:t>
            </a:r>
            <a:r>
              <a:rPr lang="de-CH" dirty="0" smtClean="0"/>
              <a:t>Projekt</a:t>
            </a:r>
          </a:p>
          <a:p>
            <a:r>
              <a:rPr lang="de-CH" dirty="0" smtClean="0"/>
              <a:t>Erfahrungen (+/-)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92463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2458" y="1131241"/>
            <a:ext cx="9144000" cy="2387600"/>
          </a:xfrm>
        </p:spPr>
        <p:txBody>
          <a:bodyPr/>
          <a:lstStyle/>
          <a:p>
            <a:r>
              <a:rPr lang="de-CH" dirty="0"/>
              <a:t>	Vielen Dank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399708" y="3602038"/>
            <a:ext cx="9144000" cy="1655762"/>
          </a:xfrm>
        </p:spPr>
        <p:txBody>
          <a:bodyPr/>
          <a:lstStyle/>
          <a:p>
            <a:r>
              <a:rPr lang="de-CH" dirty="0"/>
              <a:t>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7185948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Dashboard </a:t>
            </a:r>
            <a:r>
              <a:rPr lang="de-CH" b="1" dirty="0" err="1"/>
              <a:t>WISStro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Ein Projekt der Firma </a:t>
            </a:r>
            <a:r>
              <a:rPr lang="de-CH" dirty="0" err="1"/>
              <a:t>CoffeeCode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751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Auftrag (F)</a:t>
            </a:r>
            <a:endParaRPr lang="de-CH" dirty="0"/>
          </a:p>
          <a:p>
            <a:r>
              <a:rPr lang="de-CH" dirty="0"/>
              <a:t>Ausarbeitung </a:t>
            </a:r>
            <a:r>
              <a:rPr lang="de-CH" dirty="0" smtClean="0"/>
              <a:t>(P)</a:t>
            </a:r>
            <a:endParaRPr lang="de-CH" dirty="0"/>
          </a:p>
          <a:p>
            <a:r>
              <a:rPr lang="de-CH" dirty="0"/>
              <a:t>Besprechung </a:t>
            </a:r>
            <a:r>
              <a:rPr lang="de-CH" dirty="0" smtClean="0"/>
              <a:t>(F)</a:t>
            </a:r>
            <a:endParaRPr lang="de-CH" dirty="0"/>
          </a:p>
          <a:p>
            <a:r>
              <a:rPr lang="de-CH" dirty="0"/>
              <a:t>Umsetzung </a:t>
            </a:r>
            <a:r>
              <a:rPr lang="de-CH" dirty="0" smtClean="0"/>
              <a:t>(P)</a:t>
            </a:r>
            <a:endParaRPr lang="de-CH" dirty="0"/>
          </a:p>
          <a:p>
            <a:r>
              <a:rPr lang="de-CH" dirty="0"/>
              <a:t>Hardware und </a:t>
            </a:r>
            <a:r>
              <a:rPr lang="de-CH" dirty="0"/>
              <a:t>Software </a:t>
            </a:r>
            <a:r>
              <a:rPr lang="de-CH" dirty="0" smtClean="0"/>
              <a:t>(F)</a:t>
            </a:r>
            <a:endParaRPr lang="de-CH" dirty="0"/>
          </a:p>
          <a:p>
            <a:r>
              <a:rPr lang="de-CH" dirty="0"/>
              <a:t>Anwendung </a:t>
            </a:r>
            <a:r>
              <a:rPr lang="de-CH" dirty="0" smtClean="0"/>
              <a:t>(FP)</a:t>
            </a:r>
            <a:endParaRPr lang="de-CH" dirty="0"/>
          </a:p>
          <a:p>
            <a:r>
              <a:rPr lang="de-CH" dirty="0"/>
              <a:t>Verwaltung </a:t>
            </a:r>
            <a:r>
              <a:rPr lang="de-CH" dirty="0" smtClean="0"/>
              <a:t>(FP)</a:t>
            </a:r>
            <a:endParaRPr lang="de-CH" dirty="0"/>
          </a:p>
          <a:p>
            <a:r>
              <a:rPr lang="de-CH" dirty="0"/>
              <a:t>Fazit </a:t>
            </a:r>
            <a:r>
              <a:rPr lang="de-CH" dirty="0" smtClean="0"/>
              <a:t>(P)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16339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André </a:t>
            </a:r>
            <a:r>
              <a:rPr lang="de-CH" dirty="0" err="1" smtClean="0"/>
              <a:t>Fluri</a:t>
            </a:r>
            <a:endParaRPr lang="de-CH" dirty="0" smtClean="0"/>
          </a:p>
          <a:p>
            <a:r>
              <a:rPr lang="de-CH" dirty="0" smtClean="0"/>
              <a:t>Projekt Frithjof</a:t>
            </a:r>
            <a:endParaRPr lang="de-CH" dirty="0"/>
          </a:p>
          <a:p>
            <a:r>
              <a:rPr lang="de-CH" dirty="0"/>
              <a:t>Digitale Informationen</a:t>
            </a:r>
          </a:p>
          <a:p>
            <a:r>
              <a:rPr lang="de-CH" dirty="0"/>
              <a:t>Aktuelles</a:t>
            </a:r>
          </a:p>
          <a:p>
            <a:r>
              <a:rPr lang="de-CH" dirty="0"/>
              <a:t>4 Monate</a:t>
            </a:r>
          </a:p>
          <a:p>
            <a:r>
              <a:rPr lang="de-CH" dirty="0"/>
              <a:t>Nebenprojekt</a:t>
            </a:r>
          </a:p>
        </p:txBody>
      </p:sp>
    </p:spTree>
    <p:extLst>
      <p:ext uri="{BB962C8B-B14F-4D97-AF65-F5344CB8AC3E}">
        <p14:creationId xmlns:p14="http://schemas.microsoft.com/office/powerpoint/2010/main" val="3400073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Vorschläge</a:t>
            </a:r>
          </a:p>
          <a:p>
            <a:r>
              <a:rPr lang="de-CH" dirty="0"/>
              <a:t>Umfrage</a:t>
            </a:r>
          </a:p>
          <a:p>
            <a:r>
              <a:rPr lang="de-CH" dirty="0"/>
              <a:t>Konzeptionierung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5" y="578415"/>
            <a:ext cx="6497715" cy="593302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66" y="1690688"/>
            <a:ext cx="7370352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94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Besprechung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Präsentation</a:t>
            </a:r>
          </a:p>
          <a:p>
            <a:r>
              <a:rPr lang="de-CH" dirty="0"/>
              <a:t>Verbesserungen</a:t>
            </a:r>
          </a:p>
          <a:p>
            <a:r>
              <a:rPr lang="de-CH" dirty="0"/>
              <a:t>Änderungen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46" y="1474133"/>
            <a:ext cx="6731300" cy="4638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04" y="1998720"/>
            <a:ext cx="7467981" cy="42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64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Zeitmanagement</a:t>
            </a:r>
          </a:p>
          <a:p>
            <a:r>
              <a:rPr lang="de-CH" dirty="0"/>
              <a:t>Einfache Verwaltung</a:t>
            </a:r>
          </a:p>
          <a:p>
            <a:r>
              <a:rPr lang="de-CH" dirty="0"/>
              <a:t>Ausbaufähigkeit</a:t>
            </a:r>
          </a:p>
          <a:p>
            <a:r>
              <a:rPr lang="de-CH" dirty="0"/>
              <a:t>Konzept umsetzen</a:t>
            </a:r>
          </a:p>
          <a:p>
            <a:r>
              <a:rPr lang="de-CH" dirty="0"/>
              <a:t>Anforderungen prüfen</a:t>
            </a:r>
          </a:p>
          <a:p>
            <a:r>
              <a:rPr lang="de-CH" dirty="0"/>
              <a:t>Zwischen-Besprechungen</a:t>
            </a:r>
          </a:p>
        </p:txBody>
      </p:sp>
    </p:spTree>
    <p:extLst>
      <p:ext uri="{BB962C8B-B14F-4D97-AF65-F5344CB8AC3E}">
        <p14:creationId xmlns:p14="http://schemas.microsoft.com/office/powerpoint/2010/main" val="2114474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 und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Raspberry</a:t>
            </a:r>
            <a:r>
              <a:rPr lang="de-CH" dirty="0"/>
              <a:t> Pi 3 Model B</a:t>
            </a:r>
          </a:p>
          <a:p>
            <a:r>
              <a:rPr lang="de-CH" dirty="0"/>
              <a:t>42’’ Touchscreen</a:t>
            </a:r>
          </a:p>
          <a:p>
            <a:endParaRPr lang="de-CH" dirty="0"/>
          </a:p>
          <a:p>
            <a:r>
              <a:rPr lang="de-CH" dirty="0"/>
              <a:t>XAMPP</a:t>
            </a:r>
          </a:p>
          <a:p>
            <a:r>
              <a:rPr lang="de-CH" dirty="0"/>
              <a:t>Kiosk-Mode</a:t>
            </a:r>
          </a:p>
          <a:p>
            <a:r>
              <a:rPr lang="de-CH" dirty="0" err="1"/>
              <a:t>Chromium</a:t>
            </a:r>
            <a:r>
              <a:rPr lang="de-CH" dirty="0"/>
              <a:t> Browser</a:t>
            </a:r>
          </a:p>
          <a:p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804004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/>
              <a:t>Wie verwendet man es im </a:t>
            </a:r>
            <a:r>
              <a:rPr lang="de-CH" i="1" dirty="0" err="1"/>
              <a:t>WISStro</a:t>
            </a:r>
            <a:r>
              <a:rPr lang="de-CH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596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Design_PowerPoint-Vorlage.potx" id="{DB62201C-920B-4FFA-871D-10774224E6E9}" vid="{AE859051-CB34-425D-A8D5-EE0C83D3A9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CorporateDesign_PowerPoint-Vorlage</Template>
  <TotalTime>0</TotalTime>
  <Words>116</Words>
  <Application>Microsoft Office PowerPoint</Application>
  <PresentationFormat>Breitbild</PresentationFormat>
  <Paragraphs>51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Segoe UI</vt:lpstr>
      <vt:lpstr>Segoe UI Light</vt:lpstr>
      <vt:lpstr>Office</vt:lpstr>
      <vt:lpstr>PowerPoint-Präsentation</vt:lpstr>
      <vt:lpstr>Dashboard WISStro</vt:lpstr>
      <vt:lpstr>Inhaltsverzeichnis</vt:lpstr>
      <vt:lpstr>Auftrag</vt:lpstr>
      <vt:lpstr>Ausarbeitung</vt:lpstr>
      <vt:lpstr>Besprechung</vt:lpstr>
      <vt:lpstr>Umsetzung</vt:lpstr>
      <vt:lpstr>Hardware und Software</vt:lpstr>
      <vt:lpstr>Anwendung</vt:lpstr>
      <vt:lpstr>Verwaltung</vt:lpstr>
      <vt:lpstr>Fazit</vt:lpstr>
      <vt:lpstr> Vielen Dank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Philippe Krüttli</dc:creator>
  <cp:lastModifiedBy>Philippe Krüttli</cp:lastModifiedBy>
  <cp:revision>23</cp:revision>
  <dcterms:created xsi:type="dcterms:W3CDTF">2017-03-27T10:16:32Z</dcterms:created>
  <dcterms:modified xsi:type="dcterms:W3CDTF">2017-06-30T14:10:56Z</dcterms:modified>
</cp:coreProperties>
</file>