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D4E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6380128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02.07.2017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9552251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02.07.2017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6500702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02.07.2017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4324796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02.07.2017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CH" sz="1200" b="0" kern="1200" dirty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971484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02.07.2017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2816400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02.07.2017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7588346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02.07.2017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7831383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02.07.2017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866618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02.07.2017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630464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02.07.2017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1149272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"/>
            <a:lum/>
          </a:blip>
          <a:srcRect/>
          <a:stretch>
            <a:fillRect l="4000" t="1000" r="8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79523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89CCB71-6068-424A-AA17-269A0BC2A4E1}" type="datetimeFigureOut">
              <a:rPr lang="de-CH" smtClean="0"/>
              <a:pPr/>
              <a:t>02.07.2017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261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CH" dirty="0"/>
              <a:t>{Präsentant, Funktion}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87866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4520EAF-03F6-43D3-9246-242337A1E5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545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020966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i="1" dirty="0"/>
              <a:t>Wie können Sie die Seiten verwalten?</a:t>
            </a:r>
          </a:p>
        </p:txBody>
      </p:sp>
    </p:spTree>
    <p:extLst>
      <p:ext uri="{BB962C8B-B14F-4D97-AF65-F5344CB8AC3E}">
        <p14:creationId xmlns:p14="http://schemas.microsoft.com/office/powerpoint/2010/main" val="3055838436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 Umsetzung</a:t>
            </a:r>
          </a:p>
          <a:p>
            <a:r>
              <a:rPr lang="de-CH" dirty="0"/>
              <a:t>Erstes eigenes Projekt</a:t>
            </a:r>
          </a:p>
          <a:p>
            <a:r>
              <a:rPr lang="de-CH" dirty="0"/>
              <a:t>Erfahrungen (+/-)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5" y="1403012"/>
            <a:ext cx="5041003" cy="44453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51" y="1576388"/>
            <a:ext cx="4137474" cy="414808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1485" r="50107" b="1584"/>
          <a:stretch/>
        </p:blipFill>
        <p:spPr>
          <a:xfrm>
            <a:off x="5021953" y="-99768"/>
            <a:ext cx="3480354" cy="358091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7" t="3093" r="1250" b="2413"/>
          <a:stretch/>
        </p:blipFill>
        <p:spPr>
          <a:xfrm>
            <a:off x="5161636" y="-49429"/>
            <a:ext cx="3386813" cy="3530573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483842" y="3464417"/>
            <a:ext cx="32861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Zeit als Ressource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Schritt für Schritt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 x Grossmeeting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476295" y="3446617"/>
            <a:ext cx="447483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Projekt abgeschlossen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Eigene Vorschläge verwenden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Guter Auftraggeber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Nutzen des Endergebnisses</a:t>
            </a:r>
          </a:p>
        </p:txBody>
      </p:sp>
    </p:spTree>
    <p:extLst>
      <p:ext uri="{BB962C8B-B14F-4D97-AF65-F5344CB8AC3E}">
        <p14:creationId xmlns:p14="http://schemas.microsoft.com/office/powerpoint/2010/main" val="11492463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2458" y="1131241"/>
            <a:ext cx="9144000" cy="2387600"/>
          </a:xfrm>
        </p:spPr>
        <p:txBody>
          <a:bodyPr/>
          <a:lstStyle/>
          <a:p>
            <a:r>
              <a:rPr lang="de-CH" dirty="0"/>
              <a:t>	Vielen Dank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399708" y="3602038"/>
            <a:ext cx="9144000" cy="1655762"/>
          </a:xfrm>
        </p:spPr>
        <p:txBody>
          <a:bodyPr/>
          <a:lstStyle/>
          <a:p>
            <a:r>
              <a:rPr lang="de-CH" dirty="0"/>
              <a:t>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718594878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Dashboard </a:t>
            </a:r>
            <a:r>
              <a:rPr lang="de-CH" b="1" dirty="0" err="1"/>
              <a:t>WISStro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Ein Projekt der Firma </a:t>
            </a:r>
            <a:r>
              <a:rPr lang="de-CH" dirty="0" err="1"/>
              <a:t>CoffeeCode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0751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Auftrag (F)</a:t>
            </a:r>
          </a:p>
          <a:p>
            <a:r>
              <a:rPr lang="de-CH" dirty="0"/>
              <a:t>Ausarbeitung (P)</a:t>
            </a:r>
          </a:p>
          <a:p>
            <a:r>
              <a:rPr lang="de-CH" dirty="0"/>
              <a:t>Besprechung (F)</a:t>
            </a:r>
          </a:p>
          <a:p>
            <a:r>
              <a:rPr lang="de-CH" dirty="0"/>
              <a:t>Umsetzung (P)</a:t>
            </a:r>
          </a:p>
          <a:p>
            <a:r>
              <a:rPr lang="de-CH" dirty="0"/>
              <a:t>Hardware und Software (F)</a:t>
            </a:r>
          </a:p>
          <a:p>
            <a:r>
              <a:rPr lang="de-CH" dirty="0"/>
              <a:t>Anwendung (FP)</a:t>
            </a:r>
          </a:p>
          <a:p>
            <a:r>
              <a:rPr lang="de-CH" dirty="0"/>
              <a:t>Verwaltung (FP)</a:t>
            </a:r>
          </a:p>
          <a:p>
            <a:r>
              <a:rPr lang="de-CH" dirty="0"/>
              <a:t>Fazit (P)</a:t>
            </a:r>
          </a:p>
        </p:txBody>
      </p:sp>
    </p:spTree>
    <p:extLst>
      <p:ext uri="{BB962C8B-B14F-4D97-AF65-F5344CB8AC3E}">
        <p14:creationId xmlns:p14="http://schemas.microsoft.com/office/powerpoint/2010/main" val="1441633989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85558" cy="4351338"/>
          </a:xfrm>
        </p:spPr>
        <p:txBody>
          <a:bodyPr/>
          <a:lstStyle/>
          <a:p>
            <a:r>
              <a:rPr lang="de-CH" dirty="0"/>
              <a:t>André </a:t>
            </a:r>
            <a:r>
              <a:rPr lang="de-CH" dirty="0" err="1"/>
              <a:t>Fluri</a:t>
            </a:r>
            <a:endParaRPr lang="de-CH" dirty="0"/>
          </a:p>
          <a:p>
            <a:r>
              <a:rPr lang="de-CH" dirty="0"/>
              <a:t>Projekt Frithjof</a:t>
            </a:r>
          </a:p>
          <a:p>
            <a:r>
              <a:rPr lang="de-CH" dirty="0"/>
              <a:t>Digitale Informationen</a:t>
            </a:r>
          </a:p>
          <a:p>
            <a:r>
              <a:rPr lang="de-CH" dirty="0"/>
              <a:t>Aktuelles</a:t>
            </a:r>
          </a:p>
          <a:p>
            <a:r>
              <a:rPr lang="de-CH" dirty="0"/>
              <a:t>4 Monate</a:t>
            </a:r>
          </a:p>
          <a:p>
            <a:r>
              <a:rPr lang="de-CH" dirty="0"/>
              <a:t>Nebenprojekt</a:t>
            </a:r>
          </a:p>
        </p:txBody>
      </p:sp>
      <p:sp>
        <p:nvSpPr>
          <p:cNvPr id="5" name="Rechteck 4"/>
          <p:cNvSpPr/>
          <p:nvPr/>
        </p:nvSpPr>
        <p:spPr>
          <a:xfrm>
            <a:off x="5184475" y="0"/>
            <a:ext cx="70075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86264" y="1182348"/>
            <a:ext cx="5570747" cy="417806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86" y="805204"/>
            <a:ext cx="6577901" cy="473535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157823" y="6182837"/>
            <a:ext cx="519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Grundgedanke 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7172960" y="6552169"/>
            <a:ext cx="30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73" y="-157145"/>
            <a:ext cx="6034151" cy="603415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37" y="887487"/>
            <a:ext cx="1876276" cy="187627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12" y="1875355"/>
            <a:ext cx="1786602" cy="17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73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Ausarbeitung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Vorschläge</a:t>
            </a:r>
          </a:p>
          <a:p>
            <a:r>
              <a:rPr lang="de-CH" dirty="0"/>
              <a:t>Umfrage</a:t>
            </a:r>
          </a:p>
          <a:p>
            <a:r>
              <a:rPr lang="de-CH" dirty="0"/>
              <a:t>Konzeptionierung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85" y="578415"/>
            <a:ext cx="6497715" cy="593302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66" y="1510994"/>
            <a:ext cx="7370352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940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Besprechung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1. Präsentation</a:t>
            </a:r>
          </a:p>
          <a:p>
            <a:r>
              <a:rPr lang="de-CH" dirty="0"/>
              <a:t>Verbesserungen</a:t>
            </a:r>
          </a:p>
          <a:p>
            <a:r>
              <a:rPr lang="de-CH" dirty="0"/>
              <a:t>Änderungen</a:t>
            </a:r>
          </a:p>
        </p:txBody>
      </p:sp>
      <p:sp>
        <p:nvSpPr>
          <p:cNvPr id="6" name="Rechteck 5"/>
          <p:cNvSpPr/>
          <p:nvPr/>
        </p:nvSpPr>
        <p:spPr>
          <a:xfrm>
            <a:off x="5184475" y="0"/>
            <a:ext cx="70075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56" y="1027906"/>
            <a:ext cx="6498206" cy="44775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686" y="1385132"/>
            <a:ext cx="6767347" cy="384990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157823" y="6182837"/>
            <a:ext cx="519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Design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7172960" y="6552169"/>
            <a:ext cx="30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127" y="301706"/>
            <a:ext cx="4385368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964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Zeitmanagement</a:t>
            </a:r>
          </a:p>
          <a:p>
            <a:r>
              <a:rPr lang="de-CH" dirty="0"/>
              <a:t>Einfache Verwaltung</a:t>
            </a:r>
          </a:p>
          <a:p>
            <a:r>
              <a:rPr lang="de-CH" dirty="0"/>
              <a:t>Ausbaufähigkeit</a:t>
            </a:r>
          </a:p>
          <a:p>
            <a:r>
              <a:rPr lang="de-CH" dirty="0"/>
              <a:t>Konzept umsetzen</a:t>
            </a:r>
          </a:p>
          <a:p>
            <a:r>
              <a:rPr lang="de-CH" dirty="0"/>
              <a:t>Anforderungen prüfen</a:t>
            </a:r>
          </a:p>
          <a:p>
            <a:r>
              <a:rPr lang="de-CH" dirty="0"/>
              <a:t>Zwischen-Besprechungen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707" y="1027906"/>
            <a:ext cx="5404880" cy="4995862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6096000" y="1027906"/>
            <a:ext cx="4911634" cy="4911634"/>
            <a:chOff x="5512526" y="1070020"/>
            <a:chExt cx="4911634" cy="4911634"/>
          </a:xfrm>
        </p:grpSpPr>
        <p:sp>
          <p:nvSpPr>
            <p:cNvPr id="12" name="Ellipse 11"/>
            <p:cNvSpPr/>
            <p:nvPr/>
          </p:nvSpPr>
          <p:spPr>
            <a:xfrm>
              <a:off x="5512526" y="1070020"/>
              <a:ext cx="4911634" cy="4911634"/>
            </a:xfrm>
            <a:prstGeom prst="ellipse">
              <a:avLst/>
            </a:prstGeom>
            <a:noFill/>
            <a:ln w="2540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532709"/>
              <a:ext cx="3810000" cy="3810000"/>
            </a:xfrm>
            <a:prstGeom prst="rect">
              <a:avLst/>
            </a:prstGeom>
          </p:spPr>
        </p:pic>
        <p:sp>
          <p:nvSpPr>
            <p:cNvPr id="13" name="Parallelogramm 12"/>
            <p:cNvSpPr/>
            <p:nvPr/>
          </p:nvSpPr>
          <p:spPr>
            <a:xfrm rot="19818483">
              <a:off x="7655417" y="1076507"/>
              <a:ext cx="625851" cy="4898659"/>
            </a:xfrm>
            <a:prstGeom prst="parallelogram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  <a14:imgEffect>
                      <a14:brightnessContrast bright="27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35" y="2153377"/>
            <a:ext cx="2861853" cy="2687653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04" y="1644638"/>
            <a:ext cx="3678168" cy="367816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657" y="1580875"/>
            <a:ext cx="3796317" cy="379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740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 und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Raspberry</a:t>
            </a:r>
            <a:r>
              <a:rPr lang="de-CH" dirty="0"/>
              <a:t> Pi 3 Model B</a:t>
            </a:r>
          </a:p>
          <a:p>
            <a:r>
              <a:rPr lang="de-CH" dirty="0"/>
              <a:t>42’’ Touchscreen</a:t>
            </a:r>
          </a:p>
          <a:p>
            <a:endParaRPr lang="de-CH" dirty="0"/>
          </a:p>
          <a:p>
            <a:r>
              <a:rPr lang="de-CH" dirty="0"/>
              <a:t>XAMPP</a:t>
            </a:r>
          </a:p>
          <a:p>
            <a:r>
              <a:rPr lang="de-CH" dirty="0"/>
              <a:t>Kiosk-Mode</a:t>
            </a:r>
          </a:p>
          <a:p>
            <a:r>
              <a:rPr lang="de-CH" dirty="0" err="1"/>
              <a:t>Chromium</a:t>
            </a:r>
            <a:r>
              <a:rPr lang="de-CH" dirty="0"/>
              <a:t> Browser</a:t>
            </a:r>
          </a:p>
          <a:p>
            <a:r>
              <a:rPr lang="de-CH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804004958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i="1" dirty="0"/>
              <a:t>Wie verwendet man es im </a:t>
            </a:r>
            <a:r>
              <a:rPr lang="de-CH" i="1" dirty="0" err="1"/>
              <a:t>WISStro</a:t>
            </a:r>
            <a:r>
              <a:rPr lang="de-CH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59655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porateDesign_PowerPoint-Vorlage.potx" id="{DB62201C-920B-4FFA-871D-10774224E6E9}" vid="{AE859051-CB34-425D-A8D5-EE0C83D3A9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CorporateDesign_PowerPoint-Vorlage</Template>
  <TotalTime>0</TotalTime>
  <Words>137</Words>
  <Application>Microsoft Office PowerPoint</Application>
  <PresentationFormat>Breitbild</PresentationFormat>
  <Paragraphs>60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Office</vt:lpstr>
      <vt:lpstr>PowerPoint-Präsentation</vt:lpstr>
      <vt:lpstr>Dashboard WISStro</vt:lpstr>
      <vt:lpstr>Inhaltsverzeichnis</vt:lpstr>
      <vt:lpstr>Auftrag</vt:lpstr>
      <vt:lpstr>Ausarbeitung</vt:lpstr>
      <vt:lpstr>Besprechung</vt:lpstr>
      <vt:lpstr>Umsetzung</vt:lpstr>
      <vt:lpstr>Hardware und Software</vt:lpstr>
      <vt:lpstr>Anwendung</vt:lpstr>
      <vt:lpstr>Verwaltung</vt:lpstr>
      <vt:lpstr>Fazit</vt:lpstr>
      <vt:lpstr> 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Philippe Krüttli</dc:creator>
  <cp:lastModifiedBy>Philippe Kruettli</cp:lastModifiedBy>
  <cp:revision>40</cp:revision>
  <dcterms:created xsi:type="dcterms:W3CDTF">2017-03-27T10:16:32Z</dcterms:created>
  <dcterms:modified xsi:type="dcterms:W3CDTF">2017-07-02T11:11:47Z</dcterms:modified>
</cp:coreProperties>
</file>