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8012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955225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50070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324796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CH" sz="1200" b="0" kern="12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97148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16400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588346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7831383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866618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30464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114927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4000" t="1000" r="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952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30.06.2017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261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87866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4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209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können Sie die Seiten verwalten?</a:t>
            </a:r>
          </a:p>
        </p:txBody>
      </p:sp>
    </p:spTree>
    <p:extLst>
      <p:ext uri="{BB962C8B-B14F-4D97-AF65-F5344CB8AC3E}">
        <p14:creationId xmlns:p14="http://schemas.microsoft.com/office/powerpoint/2010/main" val="305583843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Umsetzung</a:t>
            </a:r>
          </a:p>
          <a:p>
            <a:r>
              <a:rPr lang="de-CH" dirty="0"/>
              <a:t>Erstes eigenes </a:t>
            </a:r>
            <a:r>
              <a:rPr lang="de-CH" dirty="0" smtClean="0"/>
              <a:t>Projekt</a:t>
            </a:r>
          </a:p>
          <a:p>
            <a:r>
              <a:rPr lang="de-CH" dirty="0" smtClean="0"/>
              <a:t>Erfahrungen (+/-)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9246388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2458" y="1131241"/>
            <a:ext cx="9144000" cy="2387600"/>
          </a:xfrm>
        </p:spPr>
        <p:txBody>
          <a:bodyPr/>
          <a:lstStyle/>
          <a:p>
            <a:r>
              <a:rPr lang="de-CH" dirty="0"/>
              <a:t>	Vielen Dank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99708" y="3602038"/>
            <a:ext cx="9144000" cy="1655762"/>
          </a:xfrm>
        </p:spPr>
        <p:txBody>
          <a:bodyPr/>
          <a:lstStyle/>
          <a:p>
            <a:r>
              <a:rPr lang="de-CH" dirty="0"/>
              <a:t>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71859487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Dashboard </a:t>
            </a:r>
            <a:r>
              <a:rPr lang="de-CH" b="1" dirty="0" err="1"/>
              <a:t>WISStro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 Projekt der Firma </a:t>
            </a:r>
            <a:r>
              <a:rPr lang="de-CH" dirty="0" err="1"/>
              <a:t>CoffeeCode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751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Auftrag (F)</a:t>
            </a:r>
            <a:endParaRPr lang="de-CH" dirty="0"/>
          </a:p>
          <a:p>
            <a:r>
              <a:rPr lang="de-CH" dirty="0"/>
              <a:t>Ausarbeitung </a:t>
            </a:r>
            <a:r>
              <a:rPr lang="de-CH" dirty="0" smtClean="0"/>
              <a:t>(P)</a:t>
            </a:r>
            <a:endParaRPr lang="de-CH" dirty="0"/>
          </a:p>
          <a:p>
            <a:r>
              <a:rPr lang="de-CH" dirty="0"/>
              <a:t>Besprechung </a:t>
            </a:r>
            <a:r>
              <a:rPr lang="de-CH" dirty="0" smtClean="0"/>
              <a:t>(F)</a:t>
            </a:r>
            <a:endParaRPr lang="de-CH" dirty="0"/>
          </a:p>
          <a:p>
            <a:r>
              <a:rPr lang="de-CH" dirty="0"/>
              <a:t>Umsetzung </a:t>
            </a:r>
            <a:r>
              <a:rPr lang="de-CH" dirty="0" smtClean="0"/>
              <a:t>(P)</a:t>
            </a:r>
            <a:endParaRPr lang="de-CH" dirty="0"/>
          </a:p>
          <a:p>
            <a:r>
              <a:rPr lang="de-CH" dirty="0"/>
              <a:t>Hardware und Software </a:t>
            </a:r>
            <a:r>
              <a:rPr lang="de-CH" dirty="0" smtClean="0"/>
              <a:t>(F)</a:t>
            </a:r>
            <a:endParaRPr lang="de-CH" dirty="0"/>
          </a:p>
          <a:p>
            <a:r>
              <a:rPr lang="de-CH" dirty="0"/>
              <a:t>Anwendung </a:t>
            </a:r>
            <a:r>
              <a:rPr lang="de-CH" dirty="0" smtClean="0"/>
              <a:t>(FP)</a:t>
            </a:r>
            <a:endParaRPr lang="de-CH" dirty="0"/>
          </a:p>
          <a:p>
            <a:r>
              <a:rPr lang="de-CH" dirty="0"/>
              <a:t>Verwaltung </a:t>
            </a:r>
            <a:r>
              <a:rPr lang="de-CH" dirty="0" smtClean="0"/>
              <a:t>(FP)</a:t>
            </a:r>
            <a:endParaRPr lang="de-CH" dirty="0"/>
          </a:p>
          <a:p>
            <a:r>
              <a:rPr lang="de-CH" dirty="0"/>
              <a:t>Fazit </a:t>
            </a:r>
            <a:r>
              <a:rPr lang="de-CH" dirty="0" smtClean="0"/>
              <a:t>(P)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16339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5558" cy="4351338"/>
          </a:xfrm>
        </p:spPr>
        <p:txBody>
          <a:bodyPr/>
          <a:lstStyle/>
          <a:p>
            <a:r>
              <a:rPr lang="de-CH" dirty="0"/>
              <a:t>André </a:t>
            </a:r>
            <a:r>
              <a:rPr lang="de-CH" dirty="0" err="1" smtClean="0"/>
              <a:t>Fluri</a:t>
            </a:r>
            <a:endParaRPr lang="de-CH" dirty="0" smtClean="0"/>
          </a:p>
          <a:p>
            <a:r>
              <a:rPr lang="de-CH" dirty="0" smtClean="0"/>
              <a:t>Projekt Frithjof</a:t>
            </a:r>
            <a:endParaRPr lang="de-CH" dirty="0"/>
          </a:p>
          <a:p>
            <a:r>
              <a:rPr lang="de-CH" dirty="0"/>
              <a:t>Digitale Informationen</a:t>
            </a:r>
          </a:p>
          <a:p>
            <a:r>
              <a:rPr lang="de-CH" dirty="0"/>
              <a:t>Aktuelles</a:t>
            </a:r>
          </a:p>
          <a:p>
            <a:r>
              <a:rPr lang="de-CH" dirty="0"/>
              <a:t>4 Monate</a:t>
            </a:r>
          </a:p>
          <a:p>
            <a:r>
              <a:rPr lang="de-CH" dirty="0"/>
              <a:t>Nebenprojekt</a:t>
            </a:r>
          </a:p>
        </p:txBody>
      </p:sp>
      <p:sp>
        <p:nvSpPr>
          <p:cNvPr id="5" name="Rechteck 4"/>
          <p:cNvSpPr/>
          <p:nvPr/>
        </p:nvSpPr>
        <p:spPr>
          <a:xfrm>
            <a:off x="5184475" y="0"/>
            <a:ext cx="70075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6264" y="1182348"/>
            <a:ext cx="5570747" cy="41780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86" y="805204"/>
            <a:ext cx="6577901" cy="47353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157823" y="6182837"/>
            <a:ext cx="519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Grundgedanke </a:t>
            </a:r>
            <a:endParaRPr lang="de-CH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7172960" y="6552169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73" y="-157145"/>
            <a:ext cx="6034151" cy="60341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37" y="887487"/>
            <a:ext cx="1876276" cy="187627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12" y="1875355"/>
            <a:ext cx="1786602" cy="17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3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Vorschläge</a:t>
            </a:r>
          </a:p>
          <a:p>
            <a:r>
              <a:rPr lang="de-CH" dirty="0"/>
              <a:t>Umfrage</a:t>
            </a:r>
          </a:p>
          <a:p>
            <a:r>
              <a:rPr lang="de-CH" dirty="0"/>
              <a:t>Konzeptionierung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5" y="578415"/>
            <a:ext cx="6497715" cy="59330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66" y="1690688"/>
            <a:ext cx="7370352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940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Besprechung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Präsentation</a:t>
            </a:r>
          </a:p>
          <a:p>
            <a:r>
              <a:rPr lang="de-CH" dirty="0"/>
              <a:t>Verbesserungen</a:t>
            </a:r>
          </a:p>
          <a:p>
            <a:r>
              <a:rPr lang="de-CH" dirty="0"/>
              <a:t>Änderungen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5184475" y="0"/>
            <a:ext cx="70075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6" y="1027906"/>
            <a:ext cx="6498206" cy="44775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86" y="1385132"/>
            <a:ext cx="6767347" cy="38499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57823" y="6182837"/>
            <a:ext cx="519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Design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7172960" y="6552169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27" y="301706"/>
            <a:ext cx="4385368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64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Zeitmanagement</a:t>
            </a:r>
          </a:p>
          <a:p>
            <a:r>
              <a:rPr lang="de-CH" dirty="0"/>
              <a:t>Einfache Verwaltung</a:t>
            </a:r>
          </a:p>
          <a:p>
            <a:r>
              <a:rPr lang="de-CH" dirty="0"/>
              <a:t>Ausbaufähigkeit</a:t>
            </a:r>
          </a:p>
          <a:p>
            <a:r>
              <a:rPr lang="de-CH" dirty="0"/>
              <a:t>Konzept umsetzen</a:t>
            </a:r>
          </a:p>
          <a:p>
            <a:r>
              <a:rPr lang="de-CH" dirty="0"/>
              <a:t>Anforderungen prüfen</a:t>
            </a:r>
          </a:p>
          <a:p>
            <a:r>
              <a:rPr lang="de-CH" dirty="0"/>
              <a:t>Zwischen-Besprechungen</a:t>
            </a:r>
          </a:p>
        </p:txBody>
      </p:sp>
    </p:spTree>
    <p:extLst>
      <p:ext uri="{BB962C8B-B14F-4D97-AF65-F5344CB8AC3E}">
        <p14:creationId xmlns:p14="http://schemas.microsoft.com/office/powerpoint/2010/main" val="2114474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und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Raspberry</a:t>
            </a:r>
            <a:r>
              <a:rPr lang="de-CH" dirty="0"/>
              <a:t> Pi 3 Model B</a:t>
            </a:r>
          </a:p>
          <a:p>
            <a:r>
              <a:rPr lang="de-CH" dirty="0"/>
              <a:t>42’’ Touchscreen</a:t>
            </a:r>
          </a:p>
          <a:p>
            <a:endParaRPr lang="de-CH" dirty="0"/>
          </a:p>
          <a:p>
            <a:r>
              <a:rPr lang="de-CH" dirty="0"/>
              <a:t>XAMPP</a:t>
            </a:r>
          </a:p>
          <a:p>
            <a:r>
              <a:rPr lang="de-CH" dirty="0"/>
              <a:t>Kiosk-Mode</a:t>
            </a:r>
          </a:p>
          <a:p>
            <a:r>
              <a:rPr lang="de-CH" dirty="0" err="1"/>
              <a:t>Chromium</a:t>
            </a:r>
            <a:r>
              <a:rPr lang="de-CH" dirty="0"/>
              <a:t> Browser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8040049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verwendet man es im </a:t>
            </a:r>
            <a:r>
              <a:rPr lang="de-CH" i="1" dirty="0" err="1"/>
              <a:t>WISStro</a:t>
            </a:r>
            <a:r>
              <a:rPr lang="de-CH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5965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Design_PowerPoint-Vorlage.potx" id="{DB62201C-920B-4FFA-871D-10774224E6E9}" vid="{AE859051-CB34-425D-A8D5-EE0C83D3A9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CorporateDesign_PowerPoint-Vorlage</Template>
  <TotalTime>0</TotalTime>
  <Words>118</Words>
  <Application>Microsoft Office PowerPoint</Application>
  <PresentationFormat>Breitbild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Office</vt:lpstr>
      <vt:lpstr>PowerPoint-Präsentation</vt:lpstr>
      <vt:lpstr>Dashboard WISStro</vt:lpstr>
      <vt:lpstr>Inhaltsverzeichnis</vt:lpstr>
      <vt:lpstr>Auftrag</vt:lpstr>
      <vt:lpstr>Ausarbeitung</vt:lpstr>
      <vt:lpstr>Besprechung</vt:lpstr>
      <vt:lpstr>Umsetzung</vt:lpstr>
      <vt:lpstr>Hardware und Software</vt:lpstr>
      <vt:lpstr>Anwendung</vt:lpstr>
      <vt:lpstr>Verwaltung</vt:lpstr>
      <vt:lpstr>Fazit</vt:lpstr>
      <vt:lpstr> Vielen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Philippe Krüttli</dc:creator>
  <cp:lastModifiedBy>Hoppe Frithjof</cp:lastModifiedBy>
  <cp:revision>33</cp:revision>
  <dcterms:created xsi:type="dcterms:W3CDTF">2017-03-27T10:16:32Z</dcterms:created>
  <dcterms:modified xsi:type="dcterms:W3CDTF">2017-06-30T16:29:48Z</dcterms:modified>
</cp:coreProperties>
</file>