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24" r:id="rId2"/>
    <p:sldId id="2786" r:id="rId3"/>
    <p:sldId id="2826" r:id="rId4"/>
    <p:sldId id="2825" r:id="rId5"/>
    <p:sldId id="2827" r:id="rId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CC99"/>
    <a:srgbClr val="FF9933"/>
    <a:srgbClr val="CCFF99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6" autoAdjust="0"/>
    <p:restoredTop sz="97371" autoAdjust="0"/>
  </p:normalViewPr>
  <p:slideViewPr>
    <p:cSldViewPr>
      <p:cViewPr>
        <p:scale>
          <a:sx n="130" d="100"/>
          <a:sy n="130" d="100"/>
        </p:scale>
        <p:origin x="12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79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8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7475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0970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58" r:id="rId4"/>
    <p:sldLayoutId id="2147483659" r:id="rId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5A573E-80BE-D34A-9B43-B7809B59E9D8}"/>
              </a:ext>
            </a:extLst>
          </p:cNvPr>
          <p:cNvSpPr txBox="1"/>
          <p:nvPr/>
        </p:nvSpPr>
        <p:spPr>
          <a:xfrm>
            <a:off x="3841026" y="4800600"/>
            <a:ext cx="14929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Ranked List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54E452B3-5D35-6243-A0B9-368C6CB85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34" y="3592510"/>
            <a:ext cx="1271731" cy="12717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1C2934-53C0-CC7E-F11E-2999EB0B54CB}"/>
              </a:ext>
            </a:extLst>
          </p:cNvPr>
          <p:cNvSpPr txBox="1"/>
          <p:nvPr/>
        </p:nvSpPr>
        <p:spPr>
          <a:xfrm>
            <a:off x="1143000" y="109554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“Documents”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4F73F-3897-92B9-3E63-3E43634E5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8108"/>
            <a:ext cx="1271731" cy="1271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3814D-2F6C-809F-BEEF-AA9A6EFD6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09600"/>
            <a:ext cx="990600" cy="990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F4F8B1-F765-A3CB-829C-E7FBCA4A6022}"/>
              </a:ext>
            </a:extLst>
          </p:cNvPr>
          <p:cNvSpPr txBox="1"/>
          <p:nvPr/>
        </p:nvSpPr>
        <p:spPr>
          <a:xfrm>
            <a:off x="6477000" y="412999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E9657-7102-3C74-63AE-4B1F9E00958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2" y="1524001"/>
            <a:ext cx="1752600" cy="1752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178D8E-0D30-46B5-7C60-6AA4DF82BF7E}"/>
              </a:ext>
            </a:extLst>
          </p:cNvPr>
          <p:cNvSpPr/>
          <p:nvPr/>
        </p:nvSpPr>
        <p:spPr bwMode="auto">
          <a:xfrm>
            <a:off x="2906713" y="682935"/>
            <a:ext cx="1543367" cy="556558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6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Doc Encoder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53C17E-A850-AB63-F692-82183C85690A}"/>
              </a:ext>
            </a:extLst>
          </p:cNvPr>
          <p:cNvGrpSpPr/>
          <p:nvPr/>
        </p:nvGrpSpPr>
        <p:grpSpPr>
          <a:xfrm>
            <a:off x="2743200" y="1612375"/>
            <a:ext cx="1827850" cy="846318"/>
            <a:chOff x="1946617" y="2611051"/>
            <a:chExt cx="1827850" cy="84631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E4AED94-EE9D-495E-62F7-606B5280FA1F}"/>
                </a:ext>
              </a:extLst>
            </p:cNvPr>
            <p:cNvGrpSpPr/>
            <p:nvPr/>
          </p:nvGrpSpPr>
          <p:grpSpPr>
            <a:xfrm>
              <a:off x="1946617" y="2611051"/>
              <a:ext cx="1523050" cy="541518"/>
              <a:chOff x="2819400" y="2747257"/>
              <a:chExt cx="1523050" cy="541518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5AE8FE5-04B0-6D17-1D28-46B65D2B9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44F72D7-5E6F-B69D-B089-94F28AABD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98E5165-F73E-4635-1571-4A16F907EE0F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A303703-74DD-C82B-0CAB-84592C2B0706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92CB486-FAC3-243A-5940-08E63860AE21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45A6826-CBD1-3932-1FF1-835CC9E13EF6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046E941-B55F-D2EA-BD68-A865F048AC28}"/>
                </a:ext>
              </a:extLst>
            </p:cNvPr>
            <p:cNvGrpSpPr/>
            <p:nvPr/>
          </p:nvGrpSpPr>
          <p:grpSpPr>
            <a:xfrm>
              <a:off x="2099017" y="2763451"/>
              <a:ext cx="1523050" cy="541518"/>
              <a:chOff x="2819400" y="2747257"/>
              <a:chExt cx="1523050" cy="54151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6ED9962-67A9-4A44-96A2-31E24BE8F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75DBEED-31D6-693C-1AA7-B458FF5F0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FC97875-392B-E634-FA10-B148C418BD18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108C485-DBB5-0080-7C01-0EF9EBA31698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03A630E-D307-7B5F-BF0E-4C23A3050C1C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060B19B-CA73-D0A4-4761-424435A12D46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6290CF4-FF6C-3B45-A9DA-301BAF403CF8}"/>
                </a:ext>
              </a:extLst>
            </p:cNvPr>
            <p:cNvGrpSpPr/>
            <p:nvPr/>
          </p:nvGrpSpPr>
          <p:grpSpPr>
            <a:xfrm>
              <a:off x="2251417" y="2915851"/>
              <a:ext cx="1523050" cy="541518"/>
              <a:chOff x="2819400" y="2747257"/>
              <a:chExt cx="1523050" cy="54151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5DCB5A0-7BEF-C7A5-00F2-4BBD471F7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3041C6B-7F12-5693-699C-3E99AFA2E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AA9587F-27C5-C733-91DC-79379E91B4C6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0AA5DBE-6276-60D4-0207-AB2C1C54E572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B7B1D8E-18D7-3C42-499A-69CE3F3D37A9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C6FA165-54C7-FEBB-3FA5-655E997D4C5B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7053947-1841-E552-7C8D-526B3E83DD48}"/>
              </a:ext>
            </a:extLst>
          </p:cNvPr>
          <p:cNvSpPr/>
          <p:nvPr/>
        </p:nvSpPr>
        <p:spPr bwMode="auto">
          <a:xfrm>
            <a:off x="4705033" y="682935"/>
            <a:ext cx="1543367" cy="556558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6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Query Encoder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3A0B0DB-A94E-A1CE-DA86-82BF1E50A896}"/>
              </a:ext>
            </a:extLst>
          </p:cNvPr>
          <p:cNvGrpSpPr/>
          <p:nvPr/>
        </p:nvGrpSpPr>
        <p:grpSpPr>
          <a:xfrm>
            <a:off x="4725350" y="1637006"/>
            <a:ext cx="1523050" cy="541518"/>
            <a:chOff x="4877275" y="2899657"/>
            <a:chExt cx="1523050" cy="54151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330D002-A738-816C-1120-8C2E0AAD7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8" t="41538" r="12308" b="12308"/>
            <a:stretch/>
          </p:blipFill>
          <p:spPr>
            <a:xfrm>
              <a:off x="5934190" y="3200400"/>
              <a:ext cx="161810" cy="161810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BE7B6AC-9910-9A0E-CA13-A63B31413E54}"/>
                </a:ext>
              </a:extLst>
            </p:cNvPr>
            <p:cNvGrpSpPr/>
            <p:nvPr/>
          </p:nvGrpSpPr>
          <p:grpSpPr>
            <a:xfrm>
              <a:off x="4877275" y="2899657"/>
              <a:ext cx="1523050" cy="541518"/>
              <a:chOff x="2819400" y="2747257"/>
              <a:chExt cx="1523050" cy="541518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EEE16EAA-A19A-58DB-7F2B-53F53F1184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D314233E-1AB2-B58C-8B0E-D5DD4C1C5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9B2766A-A53A-BE75-900F-861D9D2C36C1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2339909-DD35-B2AC-1DBA-169E0DD708DE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992DBFC-57AE-5003-9509-BFD93B6F35BF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CB29D36-E865-7E67-1418-E4C31059CE26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20D5EC2-2B4A-E6B2-00E8-CCB527329A32}"/>
              </a:ext>
            </a:extLst>
          </p:cNvPr>
          <p:cNvSpPr/>
          <p:nvPr/>
        </p:nvSpPr>
        <p:spPr bwMode="auto">
          <a:xfrm>
            <a:off x="3803904" y="2514600"/>
            <a:ext cx="1545336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Top-</a:t>
            </a:r>
            <a:r>
              <a:rPr lang="en-US" sz="1400" b="0" i="1" dirty="0">
                <a:solidFill>
                  <a:schemeClr val="bg1"/>
                </a:solidFill>
                <a:latin typeface="Gill Sans"/>
                <a:cs typeface="Gill Sans"/>
              </a:rPr>
              <a:t>k</a:t>
            </a: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 Retrieval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7C638B65-ADDE-890C-1984-27DFE30BA84C}"/>
              </a:ext>
            </a:extLst>
          </p:cNvPr>
          <p:cNvSpPr/>
          <p:nvPr/>
        </p:nvSpPr>
        <p:spPr bwMode="auto">
          <a:xfrm rot="1800000" flipH="1">
            <a:off x="4974646" y="2129885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DC60A20-221D-0708-8881-0AB8DFD4451C}"/>
              </a:ext>
            </a:extLst>
          </p:cNvPr>
          <p:cNvSpPr/>
          <p:nvPr/>
        </p:nvSpPr>
        <p:spPr bwMode="auto">
          <a:xfrm rot="16200000">
            <a:off x="2508883" y="72199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939818D-9C45-34A2-B1E2-3B3A5ACFBDA0}"/>
              </a:ext>
            </a:extLst>
          </p:cNvPr>
          <p:cNvSpPr/>
          <p:nvPr/>
        </p:nvSpPr>
        <p:spPr bwMode="auto">
          <a:xfrm rot="5400000">
            <a:off x="6212203" y="721997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CE86CA9-AC66-7071-1924-A690B5BCA485}"/>
              </a:ext>
            </a:extLst>
          </p:cNvPr>
          <p:cNvSpPr/>
          <p:nvPr/>
        </p:nvSpPr>
        <p:spPr bwMode="auto">
          <a:xfrm>
            <a:off x="4361688" y="299984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2B3F72B-F949-2D6B-2301-A343AF35B2F4}"/>
              </a:ext>
            </a:extLst>
          </p:cNvPr>
          <p:cNvSpPr/>
          <p:nvPr/>
        </p:nvSpPr>
        <p:spPr bwMode="auto">
          <a:xfrm>
            <a:off x="3460854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B81771DF-78A9-876A-A27E-4062D707574A}"/>
              </a:ext>
            </a:extLst>
          </p:cNvPr>
          <p:cNvSpPr/>
          <p:nvPr/>
        </p:nvSpPr>
        <p:spPr bwMode="auto">
          <a:xfrm>
            <a:off x="5257800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798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40055271-8590-CE84-D7D6-7E1370C4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2" y="1524001"/>
            <a:ext cx="1752600" cy="1752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079FAB-85CD-A036-9E42-48136285BD34}"/>
              </a:ext>
            </a:extLst>
          </p:cNvPr>
          <p:cNvSpPr/>
          <p:nvPr/>
        </p:nvSpPr>
        <p:spPr bwMode="auto">
          <a:xfrm>
            <a:off x="2906713" y="682935"/>
            <a:ext cx="1543367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BM25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1D779B-BA1B-D8B7-70CC-B8AE38BFD9D4}"/>
              </a:ext>
            </a:extLst>
          </p:cNvPr>
          <p:cNvGrpSpPr/>
          <p:nvPr/>
        </p:nvGrpSpPr>
        <p:grpSpPr>
          <a:xfrm>
            <a:off x="2743200" y="1612375"/>
            <a:ext cx="1827850" cy="846318"/>
            <a:chOff x="1946617" y="2611051"/>
            <a:chExt cx="1827850" cy="84631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CD193C0-7208-F576-40C3-E3B1D910BFBC}"/>
                </a:ext>
              </a:extLst>
            </p:cNvPr>
            <p:cNvGrpSpPr/>
            <p:nvPr/>
          </p:nvGrpSpPr>
          <p:grpSpPr>
            <a:xfrm>
              <a:off x="1946617" y="2611051"/>
              <a:ext cx="1523050" cy="541518"/>
              <a:chOff x="2819400" y="2747257"/>
              <a:chExt cx="1523050" cy="541518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A0B5A6B-50EC-EE1E-1468-3296206AE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487E27E-50D3-AE17-4C20-0309FC38D3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C7F472E-4E3F-6C1A-16AB-0F0A6728370B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BAAAF29-6985-7DC3-582F-A689FE435264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FBD5B14-FCBD-14B3-E476-3BEC9F84D2B0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347E49-C60F-DEC8-C513-D4E6DBBD5C7D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7E79EA-9C7C-1599-6D6E-08574CF72878}"/>
                </a:ext>
              </a:extLst>
            </p:cNvPr>
            <p:cNvGrpSpPr/>
            <p:nvPr/>
          </p:nvGrpSpPr>
          <p:grpSpPr>
            <a:xfrm>
              <a:off x="2099017" y="2763451"/>
              <a:ext cx="1523050" cy="541518"/>
              <a:chOff x="2819400" y="2747257"/>
              <a:chExt cx="1523050" cy="541518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9B71040-8A8B-DEF5-332C-9989585CB5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DA98914-0B18-ACFC-9957-BAEF3FDF9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567E670-D9F6-8C7B-F0C8-E71FF879B3D2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2313AA9-828D-7B71-0C57-0FBA9A2D24DE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B70D033-D1CB-C22B-460C-2E2233AD6BD2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5A027C28-8977-8D66-554E-B9008411A257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E927205-D688-CD37-8693-633BE54CC88B}"/>
                </a:ext>
              </a:extLst>
            </p:cNvPr>
            <p:cNvGrpSpPr/>
            <p:nvPr/>
          </p:nvGrpSpPr>
          <p:grpSpPr>
            <a:xfrm>
              <a:off x="2251417" y="2915851"/>
              <a:ext cx="1523050" cy="541518"/>
              <a:chOff x="2819400" y="2747257"/>
              <a:chExt cx="1523050" cy="54151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F29A39F-0EFB-7AEB-2729-E65767B19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023A10A-6904-DA83-65D6-AAEF659CB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8AF5F4B-9A25-F26A-58F0-4A70D5B61107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EF0C016-CF2B-B8AC-1951-6CE95EAA7AA2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0609502-4C76-E3D8-05D8-245C972B5035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DC3963F-FC54-8EC8-EDF0-2D4CCF6EC36C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8F6E9-4478-C4FE-0087-6C019400D2F6}"/>
              </a:ext>
            </a:extLst>
          </p:cNvPr>
          <p:cNvSpPr/>
          <p:nvPr/>
        </p:nvSpPr>
        <p:spPr bwMode="auto">
          <a:xfrm>
            <a:off x="4705033" y="682935"/>
            <a:ext cx="1543367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Multi-hot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B0C853-5247-8C17-E6CE-3FE5283E1876}"/>
              </a:ext>
            </a:extLst>
          </p:cNvPr>
          <p:cNvGrpSpPr/>
          <p:nvPr/>
        </p:nvGrpSpPr>
        <p:grpSpPr>
          <a:xfrm>
            <a:off x="4725350" y="1637006"/>
            <a:ext cx="1523050" cy="541518"/>
            <a:chOff x="4877275" y="2899657"/>
            <a:chExt cx="1523050" cy="541518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7A26D7B-D538-BE35-26A0-67BD9FABD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8" t="41538" r="12308" b="12308"/>
            <a:stretch/>
          </p:blipFill>
          <p:spPr>
            <a:xfrm>
              <a:off x="5934190" y="3200400"/>
              <a:ext cx="161810" cy="161810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007DE89-1F0E-A6DA-3E3C-1C836D72BEC9}"/>
                </a:ext>
              </a:extLst>
            </p:cNvPr>
            <p:cNvGrpSpPr/>
            <p:nvPr/>
          </p:nvGrpSpPr>
          <p:grpSpPr>
            <a:xfrm>
              <a:off x="4877275" y="2899657"/>
              <a:ext cx="1523050" cy="541518"/>
              <a:chOff x="2819400" y="2747257"/>
              <a:chExt cx="1523050" cy="541518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B4A34DA-AE30-1266-EE4F-725CAD576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0CB570-D32E-C1BE-196A-8060B6AAF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227D46C-3FD5-6570-6AD9-CA753D2297E5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1AE6965-93C7-E8D5-52A1-5D05D0AEBAC7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839BEC-AED7-94C1-031C-ED89DE3D538B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46BD984-E34E-29DE-FFDA-9C89ED7F70C7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CFFA345B-E1C4-56FD-F12D-17AFE27EABCD}"/>
              </a:ext>
            </a:extLst>
          </p:cNvPr>
          <p:cNvSpPr/>
          <p:nvPr/>
        </p:nvSpPr>
        <p:spPr bwMode="auto">
          <a:xfrm>
            <a:off x="3803904" y="2514600"/>
            <a:ext cx="1545336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Top-</a:t>
            </a:r>
            <a:r>
              <a:rPr lang="en-US" sz="1400" b="0" i="1" dirty="0">
                <a:solidFill>
                  <a:schemeClr val="bg1"/>
                </a:solidFill>
                <a:latin typeface="Gill Sans"/>
                <a:cs typeface="Gill Sans"/>
              </a:rPr>
              <a:t>k</a:t>
            </a: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 Retrieval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696E27-F633-A0EC-239B-4A2D522DFD35}"/>
              </a:ext>
            </a:extLst>
          </p:cNvPr>
          <p:cNvSpPr txBox="1"/>
          <p:nvPr/>
        </p:nvSpPr>
        <p:spPr>
          <a:xfrm>
            <a:off x="1143000" y="109554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“Documents”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158FDB02-42FD-92E9-F3A4-723731F00DB8}"/>
              </a:ext>
            </a:extLst>
          </p:cNvPr>
          <p:cNvSpPr/>
          <p:nvPr/>
        </p:nvSpPr>
        <p:spPr bwMode="auto">
          <a:xfrm rot="16200000">
            <a:off x="2508883" y="72199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24F2B1E-52E7-B34C-869F-A27DF5D0E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8108"/>
            <a:ext cx="1271731" cy="127173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7F8E39E-B5E7-9956-C8D3-C2AC773FC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09600"/>
            <a:ext cx="990600" cy="990600"/>
          </a:xfrm>
          <a:prstGeom prst="rect">
            <a:avLst/>
          </a:prstGeom>
        </p:spPr>
      </p:pic>
      <p:sp>
        <p:nvSpPr>
          <p:cNvPr id="64" name="Down Arrow 63">
            <a:extLst>
              <a:ext uri="{FF2B5EF4-FFF2-40B4-BE49-F238E27FC236}">
                <a16:creationId xmlns:a16="http://schemas.microsoft.com/office/drawing/2014/main" id="{01A1DBB3-7166-266A-70C5-5B46BA365ABB}"/>
              </a:ext>
            </a:extLst>
          </p:cNvPr>
          <p:cNvSpPr/>
          <p:nvPr/>
        </p:nvSpPr>
        <p:spPr bwMode="auto">
          <a:xfrm rot="5400000">
            <a:off x="6212203" y="721997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094966-4215-1CAC-E014-B56E24228222}"/>
              </a:ext>
            </a:extLst>
          </p:cNvPr>
          <p:cNvSpPr txBox="1"/>
          <p:nvPr/>
        </p:nvSpPr>
        <p:spPr>
          <a:xfrm>
            <a:off x="6477000" y="412999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CD6995C0-867D-1FC6-833A-C4D72CA6F9D7}"/>
              </a:ext>
            </a:extLst>
          </p:cNvPr>
          <p:cNvSpPr/>
          <p:nvPr/>
        </p:nvSpPr>
        <p:spPr bwMode="auto">
          <a:xfrm rot="1800000" flipH="1">
            <a:off x="4974646" y="2129885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1D06068-F55A-7C6D-A0EF-D24FCF7C84AA}"/>
              </a:ext>
            </a:extLst>
          </p:cNvPr>
          <p:cNvSpPr/>
          <p:nvPr/>
        </p:nvSpPr>
        <p:spPr bwMode="auto">
          <a:xfrm>
            <a:off x="3460854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E6E48239-27A0-F6C0-8C6D-8F1BEDFA5B5C}"/>
              </a:ext>
            </a:extLst>
          </p:cNvPr>
          <p:cNvSpPr/>
          <p:nvPr/>
        </p:nvSpPr>
        <p:spPr bwMode="auto">
          <a:xfrm>
            <a:off x="5257800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6490CE2-830E-400D-9FE6-E991913E0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34" y="3592510"/>
            <a:ext cx="1271731" cy="1271731"/>
          </a:xfrm>
          <a:prstGeom prst="rect">
            <a:avLst/>
          </a:prstGeom>
        </p:spPr>
      </p:pic>
      <p:sp>
        <p:nvSpPr>
          <p:cNvPr id="36" name="Down Arrow 35">
            <a:extLst>
              <a:ext uri="{FF2B5EF4-FFF2-40B4-BE49-F238E27FC236}">
                <a16:creationId xmlns:a16="http://schemas.microsoft.com/office/drawing/2014/main" id="{84540924-2790-79A2-F6B3-3168715ED67F}"/>
              </a:ext>
            </a:extLst>
          </p:cNvPr>
          <p:cNvSpPr/>
          <p:nvPr/>
        </p:nvSpPr>
        <p:spPr bwMode="auto">
          <a:xfrm>
            <a:off x="4361688" y="299984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D56997-68B5-562C-7B2B-5C36C8B1AF54}"/>
              </a:ext>
            </a:extLst>
          </p:cNvPr>
          <p:cNvSpPr txBox="1"/>
          <p:nvPr/>
        </p:nvSpPr>
        <p:spPr>
          <a:xfrm>
            <a:off x="3841026" y="4800600"/>
            <a:ext cx="14929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42580657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EC3437-F219-0616-628E-4626A61A1CEC}"/>
              </a:ext>
            </a:extLst>
          </p:cNvPr>
          <p:cNvSpPr/>
          <p:nvPr/>
        </p:nvSpPr>
        <p:spPr bwMode="auto">
          <a:xfrm>
            <a:off x="2831838" y="448108"/>
            <a:ext cx="1684467" cy="2750844"/>
          </a:xfrm>
          <a:prstGeom prst="rect">
            <a:avLst/>
          </a:prstGeom>
          <a:solidFill>
            <a:schemeClr val="accent3">
              <a:lumMod val="20000"/>
              <a:lumOff val="80000"/>
              <a:alpha val="95000"/>
            </a:schemeClr>
          </a:solidFill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0055271-8590-CE84-D7D6-7E1370C4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2" y="1524001"/>
            <a:ext cx="1752600" cy="1752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079FAB-85CD-A036-9E42-48136285BD34}"/>
              </a:ext>
            </a:extLst>
          </p:cNvPr>
          <p:cNvSpPr/>
          <p:nvPr/>
        </p:nvSpPr>
        <p:spPr bwMode="auto">
          <a:xfrm>
            <a:off x="2906713" y="682935"/>
            <a:ext cx="1543367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BM25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1D779B-BA1B-D8B7-70CC-B8AE38BFD9D4}"/>
              </a:ext>
            </a:extLst>
          </p:cNvPr>
          <p:cNvGrpSpPr/>
          <p:nvPr/>
        </p:nvGrpSpPr>
        <p:grpSpPr>
          <a:xfrm>
            <a:off x="2743200" y="1612375"/>
            <a:ext cx="1827850" cy="846318"/>
            <a:chOff x="1946617" y="2611051"/>
            <a:chExt cx="1827850" cy="84631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CD193C0-7208-F576-40C3-E3B1D910BFBC}"/>
                </a:ext>
              </a:extLst>
            </p:cNvPr>
            <p:cNvGrpSpPr/>
            <p:nvPr/>
          </p:nvGrpSpPr>
          <p:grpSpPr>
            <a:xfrm>
              <a:off x="1946617" y="2611051"/>
              <a:ext cx="1523050" cy="541518"/>
              <a:chOff x="2819400" y="2747257"/>
              <a:chExt cx="1523050" cy="541518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A0B5A6B-50EC-EE1E-1468-3296206AE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487E27E-50D3-AE17-4C20-0309FC38D3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C7F472E-4E3F-6C1A-16AB-0F0A6728370B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BAAAF29-6985-7DC3-582F-A689FE435264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FBD5B14-FCBD-14B3-E476-3BEC9F84D2B0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347E49-C60F-DEC8-C513-D4E6DBBD5C7D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7E79EA-9C7C-1599-6D6E-08574CF72878}"/>
                </a:ext>
              </a:extLst>
            </p:cNvPr>
            <p:cNvGrpSpPr/>
            <p:nvPr/>
          </p:nvGrpSpPr>
          <p:grpSpPr>
            <a:xfrm>
              <a:off x="2099017" y="2763451"/>
              <a:ext cx="1523050" cy="541518"/>
              <a:chOff x="2819400" y="2747257"/>
              <a:chExt cx="1523050" cy="541518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9B71040-8A8B-DEF5-332C-9989585CB5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DA98914-0B18-ACFC-9957-BAEF3FDF9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567E670-D9F6-8C7B-F0C8-E71FF879B3D2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2313AA9-828D-7B71-0C57-0FBA9A2D24DE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B70D033-D1CB-C22B-460C-2E2233AD6BD2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5A027C28-8977-8D66-554E-B9008411A257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E927205-D688-CD37-8693-633BE54CC88B}"/>
                </a:ext>
              </a:extLst>
            </p:cNvPr>
            <p:cNvGrpSpPr/>
            <p:nvPr/>
          </p:nvGrpSpPr>
          <p:grpSpPr>
            <a:xfrm>
              <a:off x="2251417" y="2915851"/>
              <a:ext cx="1523050" cy="541518"/>
              <a:chOff x="2819400" y="2747257"/>
              <a:chExt cx="1523050" cy="54151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F29A39F-0EFB-7AEB-2729-E65767B19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023A10A-6904-DA83-65D6-AAEF659CB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8AF5F4B-9A25-F26A-58F0-4A70D5B61107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EF0C016-CF2B-B8AC-1951-6CE95EAA7AA2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0609502-4C76-E3D8-05D8-245C972B5035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DC3963F-FC54-8EC8-EDF0-2D4CCF6EC36C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8F6E9-4478-C4FE-0087-6C019400D2F6}"/>
              </a:ext>
            </a:extLst>
          </p:cNvPr>
          <p:cNvSpPr/>
          <p:nvPr/>
        </p:nvSpPr>
        <p:spPr bwMode="auto">
          <a:xfrm>
            <a:off x="4705033" y="682935"/>
            <a:ext cx="1543367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Multi-hot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B0C853-5247-8C17-E6CE-3FE5283E1876}"/>
              </a:ext>
            </a:extLst>
          </p:cNvPr>
          <p:cNvGrpSpPr/>
          <p:nvPr/>
        </p:nvGrpSpPr>
        <p:grpSpPr>
          <a:xfrm>
            <a:off x="4725350" y="1637006"/>
            <a:ext cx="1523050" cy="541518"/>
            <a:chOff x="4877275" y="2899657"/>
            <a:chExt cx="1523050" cy="541518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7A26D7B-D538-BE35-26A0-67BD9FABD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8" t="41538" r="12308" b="12308"/>
            <a:stretch/>
          </p:blipFill>
          <p:spPr>
            <a:xfrm>
              <a:off x="5934190" y="3200400"/>
              <a:ext cx="161810" cy="161810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007DE89-1F0E-A6DA-3E3C-1C836D72BEC9}"/>
                </a:ext>
              </a:extLst>
            </p:cNvPr>
            <p:cNvGrpSpPr/>
            <p:nvPr/>
          </p:nvGrpSpPr>
          <p:grpSpPr>
            <a:xfrm>
              <a:off x="4877275" y="2899657"/>
              <a:ext cx="1523050" cy="541518"/>
              <a:chOff x="2819400" y="2747257"/>
              <a:chExt cx="1523050" cy="541518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B4A34DA-AE30-1266-EE4F-725CAD576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0CB570-D32E-C1BE-196A-8060B6AAF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227D46C-3FD5-6570-6AD9-CA753D2297E5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1AE6965-93C7-E8D5-52A1-5D05D0AEBAC7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839BEC-AED7-94C1-031C-ED89DE3D538B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46BD984-E34E-29DE-FFDA-9C89ED7F70C7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CFFA345B-E1C4-56FD-F12D-17AFE27EABCD}"/>
              </a:ext>
            </a:extLst>
          </p:cNvPr>
          <p:cNvSpPr/>
          <p:nvPr/>
        </p:nvSpPr>
        <p:spPr bwMode="auto">
          <a:xfrm>
            <a:off x="3803904" y="2514600"/>
            <a:ext cx="1545336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Top-</a:t>
            </a:r>
            <a:r>
              <a:rPr lang="en-US" sz="1400" b="0" i="1" dirty="0">
                <a:solidFill>
                  <a:schemeClr val="bg1"/>
                </a:solidFill>
                <a:latin typeface="Gill Sans"/>
                <a:cs typeface="Gill Sans"/>
              </a:rPr>
              <a:t>k</a:t>
            </a: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 Retrieval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696E27-F633-A0EC-239B-4A2D522DFD35}"/>
              </a:ext>
            </a:extLst>
          </p:cNvPr>
          <p:cNvSpPr txBox="1"/>
          <p:nvPr/>
        </p:nvSpPr>
        <p:spPr>
          <a:xfrm>
            <a:off x="1143000" y="109554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“Documents”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158FDB02-42FD-92E9-F3A4-723731F00DB8}"/>
              </a:ext>
            </a:extLst>
          </p:cNvPr>
          <p:cNvSpPr/>
          <p:nvPr/>
        </p:nvSpPr>
        <p:spPr bwMode="auto">
          <a:xfrm rot="16200000">
            <a:off x="2508883" y="72199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24F2B1E-52E7-B34C-869F-A27DF5D0E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8108"/>
            <a:ext cx="1271731" cy="127173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7F8E39E-B5E7-9956-C8D3-C2AC773FC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09600"/>
            <a:ext cx="990600" cy="990600"/>
          </a:xfrm>
          <a:prstGeom prst="rect">
            <a:avLst/>
          </a:prstGeom>
        </p:spPr>
      </p:pic>
      <p:sp>
        <p:nvSpPr>
          <p:cNvPr id="64" name="Down Arrow 63">
            <a:extLst>
              <a:ext uri="{FF2B5EF4-FFF2-40B4-BE49-F238E27FC236}">
                <a16:creationId xmlns:a16="http://schemas.microsoft.com/office/drawing/2014/main" id="{01A1DBB3-7166-266A-70C5-5B46BA365ABB}"/>
              </a:ext>
            </a:extLst>
          </p:cNvPr>
          <p:cNvSpPr/>
          <p:nvPr/>
        </p:nvSpPr>
        <p:spPr bwMode="auto">
          <a:xfrm rot="5400000">
            <a:off x="6212203" y="721997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094966-4215-1CAC-E014-B56E24228222}"/>
              </a:ext>
            </a:extLst>
          </p:cNvPr>
          <p:cNvSpPr txBox="1"/>
          <p:nvPr/>
        </p:nvSpPr>
        <p:spPr>
          <a:xfrm>
            <a:off x="6477000" y="412999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CD6995C0-867D-1FC6-833A-C4D72CA6F9D7}"/>
              </a:ext>
            </a:extLst>
          </p:cNvPr>
          <p:cNvSpPr/>
          <p:nvPr/>
        </p:nvSpPr>
        <p:spPr bwMode="auto">
          <a:xfrm rot="1800000" flipH="1">
            <a:off x="4974646" y="2129885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1D06068-F55A-7C6D-A0EF-D24FCF7C84AA}"/>
              </a:ext>
            </a:extLst>
          </p:cNvPr>
          <p:cNvSpPr/>
          <p:nvPr/>
        </p:nvSpPr>
        <p:spPr bwMode="auto">
          <a:xfrm>
            <a:off x="3460854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E6E48239-27A0-F6C0-8C6D-8F1BEDFA5B5C}"/>
              </a:ext>
            </a:extLst>
          </p:cNvPr>
          <p:cNvSpPr/>
          <p:nvPr/>
        </p:nvSpPr>
        <p:spPr bwMode="auto">
          <a:xfrm>
            <a:off x="5257800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6490CE2-830E-400D-9FE6-E991913E0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34" y="3592510"/>
            <a:ext cx="1271731" cy="1271731"/>
          </a:xfrm>
          <a:prstGeom prst="rect">
            <a:avLst/>
          </a:prstGeom>
        </p:spPr>
      </p:pic>
      <p:sp>
        <p:nvSpPr>
          <p:cNvPr id="36" name="Down Arrow 35">
            <a:extLst>
              <a:ext uri="{FF2B5EF4-FFF2-40B4-BE49-F238E27FC236}">
                <a16:creationId xmlns:a16="http://schemas.microsoft.com/office/drawing/2014/main" id="{84540924-2790-79A2-F6B3-3168715ED67F}"/>
              </a:ext>
            </a:extLst>
          </p:cNvPr>
          <p:cNvSpPr/>
          <p:nvPr/>
        </p:nvSpPr>
        <p:spPr bwMode="auto">
          <a:xfrm>
            <a:off x="4361688" y="299984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8937D-9022-AE6F-D863-7BCECCE4EF0D}"/>
              </a:ext>
            </a:extLst>
          </p:cNvPr>
          <p:cNvSpPr txBox="1"/>
          <p:nvPr/>
        </p:nvSpPr>
        <p:spPr>
          <a:xfrm>
            <a:off x="2819399" y="142099"/>
            <a:ext cx="1676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Lucene Indexing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211F1-7332-5980-DD81-64BB928FEF41}"/>
              </a:ext>
            </a:extLst>
          </p:cNvPr>
          <p:cNvSpPr txBox="1"/>
          <p:nvPr/>
        </p:nvSpPr>
        <p:spPr>
          <a:xfrm>
            <a:off x="3841026" y="4800600"/>
            <a:ext cx="14929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28538081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EC3437-F219-0616-628E-4626A61A1CEC}"/>
              </a:ext>
            </a:extLst>
          </p:cNvPr>
          <p:cNvSpPr/>
          <p:nvPr/>
        </p:nvSpPr>
        <p:spPr bwMode="auto">
          <a:xfrm>
            <a:off x="2831838" y="448108"/>
            <a:ext cx="1684467" cy="2750844"/>
          </a:xfrm>
          <a:prstGeom prst="rect">
            <a:avLst/>
          </a:prstGeom>
          <a:solidFill>
            <a:schemeClr val="accent3">
              <a:lumMod val="20000"/>
              <a:lumOff val="80000"/>
              <a:alpha val="95000"/>
            </a:schemeClr>
          </a:solidFill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C786DE6-71AF-20E0-5DA4-3F0963021DC2}"/>
              </a:ext>
            </a:extLst>
          </p:cNvPr>
          <p:cNvSpPr/>
          <p:nvPr/>
        </p:nvSpPr>
        <p:spPr bwMode="auto">
          <a:xfrm>
            <a:off x="2907792" y="1682496"/>
            <a:ext cx="1746504" cy="1581912"/>
          </a:xfrm>
          <a:prstGeom prst="rect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F4062B-ED84-FDEA-098A-33FD0B7A56E3}"/>
              </a:ext>
            </a:extLst>
          </p:cNvPr>
          <p:cNvSpPr/>
          <p:nvPr/>
        </p:nvSpPr>
        <p:spPr bwMode="auto">
          <a:xfrm>
            <a:off x="4654296" y="466344"/>
            <a:ext cx="1673352" cy="2807208"/>
          </a:xfrm>
          <a:prstGeom prst="rect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39BC24-7B4D-D494-F286-D35CAE845A96}"/>
              </a:ext>
            </a:extLst>
          </p:cNvPr>
          <p:cNvCxnSpPr>
            <a:cxnSpLocks/>
          </p:cNvCxnSpPr>
          <p:nvPr/>
        </p:nvCxnSpPr>
        <p:spPr bwMode="auto">
          <a:xfrm flipH="1">
            <a:off x="2892663" y="3276600"/>
            <a:ext cx="343193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72C4C01-921F-5655-4172-11A27BFE890C}"/>
              </a:ext>
            </a:extLst>
          </p:cNvPr>
          <p:cNvCxnSpPr>
            <a:cxnSpLocks/>
          </p:cNvCxnSpPr>
          <p:nvPr/>
        </p:nvCxnSpPr>
        <p:spPr bwMode="auto">
          <a:xfrm>
            <a:off x="6324600" y="457200"/>
            <a:ext cx="0" cy="2819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40055271-8590-CE84-D7D6-7E1370C4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2" y="1524001"/>
            <a:ext cx="1752600" cy="1752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079FAB-85CD-A036-9E42-48136285BD34}"/>
              </a:ext>
            </a:extLst>
          </p:cNvPr>
          <p:cNvSpPr/>
          <p:nvPr/>
        </p:nvSpPr>
        <p:spPr bwMode="auto">
          <a:xfrm>
            <a:off x="2906713" y="682935"/>
            <a:ext cx="1543367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BM25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1D779B-BA1B-D8B7-70CC-B8AE38BFD9D4}"/>
              </a:ext>
            </a:extLst>
          </p:cNvPr>
          <p:cNvGrpSpPr/>
          <p:nvPr/>
        </p:nvGrpSpPr>
        <p:grpSpPr>
          <a:xfrm>
            <a:off x="2743200" y="1612375"/>
            <a:ext cx="1827850" cy="846318"/>
            <a:chOff x="1946617" y="2611051"/>
            <a:chExt cx="1827850" cy="84631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CD193C0-7208-F576-40C3-E3B1D910BFBC}"/>
                </a:ext>
              </a:extLst>
            </p:cNvPr>
            <p:cNvGrpSpPr/>
            <p:nvPr/>
          </p:nvGrpSpPr>
          <p:grpSpPr>
            <a:xfrm>
              <a:off x="1946617" y="2611051"/>
              <a:ext cx="1523050" cy="541518"/>
              <a:chOff x="2819400" y="2747257"/>
              <a:chExt cx="1523050" cy="541518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A0B5A6B-50EC-EE1E-1468-3296206AE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487E27E-50D3-AE17-4C20-0309FC38D3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C7F472E-4E3F-6C1A-16AB-0F0A6728370B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BAAAF29-6985-7DC3-582F-A689FE435264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FBD5B14-FCBD-14B3-E476-3BEC9F84D2B0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347E49-C60F-DEC8-C513-D4E6DBBD5C7D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7E79EA-9C7C-1599-6D6E-08574CF72878}"/>
                </a:ext>
              </a:extLst>
            </p:cNvPr>
            <p:cNvGrpSpPr/>
            <p:nvPr/>
          </p:nvGrpSpPr>
          <p:grpSpPr>
            <a:xfrm>
              <a:off x="2099017" y="2763451"/>
              <a:ext cx="1523050" cy="541518"/>
              <a:chOff x="2819400" y="2747257"/>
              <a:chExt cx="1523050" cy="541518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9B71040-8A8B-DEF5-332C-9989585CB5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DA98914-0B18-ACFC-9957-BAEF3FDF9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567E670-D9F6-8C7B-F0C8-E71FF879B3D2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2313AA9-828D-7B71-0C57-0FBA9A2D24DE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B70D033-D1CB-C22B-460C-2E2233AD6BD2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5A027C28-8977-8D66-554E-B9008411A257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E927205-D688-CD37-8693-633BE54CC88B}"/>
                </a:ext>
              </a:extLst>
            </p:cNvPr>
            <p:cNvGrpSpPr/>
            <p:nvPr/>
          </p:nvGrpSpPr>
          <p:grpSpPr>
            <a:xfrm>
              <a:off x="2251417" y="2915851"/>
              <a:ext cx="1523050" cy="541518"/>
              <a:chOff x="2819400" y="2747257"/>
              <a:chExt cx="1523050" cy="54151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F29A39F-0EFB-7AEB-2729-E65767B19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023A10A-6904-DA83-65D6-AAEF659CB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8AF5F4B-9A25-F26A-58F0-4A70D5B61107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EF0C016-CF2B-B8AC-1951-6CE95EAA7AA2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0609502-4C76-E3D8-05D8-245C972B5035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DC3963F-FC54-8EC8-EDF0-2D4CCF6EC36C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8F6E9-4478-C4FE-0087-6C019400D2F6}"/>
              </a:ext>
            </a:extLst>
          </p:cNvPr>
          <p:cNvSpPr/>
          <p:nvPr/>
        </p:nvSpPr>
        <p:spPr bwMode="auto">
          <a:xfrm>
            <a:off x="4705033" y="682935"/>
            <a:ext cx="1543367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Multi-hot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B0C853-5247-8C17-E6CE-3FE5283E1876}"/>
              </a:ext>
            </a:extLst>
          </p:cNvPr>
          <p:cNvGrpSpPr/>
          <p:nvPr/>
        </p:nvGrpSpPr>
        <p:grpSpPr>
          <a:xfrm>
            <a:off x="4725350" y="1637006"/>
            <a:ext cx="1523050" cy="541518"/>
            <a:chOff x="4877275" y="2899657"/>
            <a:chExt cx="1523050" cy="541518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7A26D7B-D538-BE35-26A0-67BD9FABD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8" t="41538" r="12308" b="12308"/>
            <a:stretch/>
          </p:blipFill>
          <p:spPr>
            <a:xfrm>
              <a:off x="5934190" y="3200400"/>
              <a:ext cx="161810" cy="161810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007DE89-1F0E-A6DA-3E3C-1C836D72BEC9}"/>
                </a:ext>
              </a:extLst>
            </p:cNvPr>
            <p:cNvGrpSpPr/>
            <p:nvPr/>
          </p:nvGrpSpPr>
          <p:grpSpPr>
            <a:xfrm>
              <a:off x="4877275" y="2899657"/>
              <a:ext cx="1523050" cy="541518"/>
              <a:chOff x="2819400" y="2747257"/>
              <a:chExt cx="1523050" cy="541518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B4A34DA-AE30-1266-EE4F-725CAD576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0CB570-D32E-C1BE-196A-8060B6AAF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227D46C-3FD5-6570-6AD9-CA753D2297E5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1AE6965-93C7-E8D5-52A1-5D05D0AEBAC7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839BEC-AED7-94C1-031C-ED89DE3D538B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46BD984-E34E-29DE-FFDA-9C89ED7F70C7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CFFA345B-E1C4-56FD-F12D-17AFE27EABCD}"/>
              </a:ext>
            </a:extLst>
          </p:cNvPr>
          <p:cNvSpPr/>
          <p:nvPr/>
        </p:nvSpPr>
        <p:spPr bwMode="auto">
          <a:xfrm>
            <a:off x="3803904" y="2514600"/>
            <a:ext cx="1545336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Top-</a:t>
            </a:r>
            <a:r>
              <a:rPr lang="en-US" sz="1400" b="0" i="1" dirty="0">
                <a:solidFill>
                  <a:schemeClr val="bg1"/>
                </a:solidFill>
                <a:latin typeface="Gill Sans"/>
                <a:cs typeface="Gill Sans"/>
              </a:rPr>
              <a:t>k</a:t>
            </a: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 Retrieval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696E27-F633-A0EC-239B-4A2D522DFD35}"/>
              </a:ext>
            </a:extLst>
          </p:cNvPr>
          <p:cNvSpPr txBox="1"/>
          <p:nvPr/>
        </p:nvSpPr>
        <p:spPr>
          <a:xfrm>
            <a:off x="1143000" y="109554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“Documents”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158FDB02-42FD-92E9-F3A4-723731F00DB8}"/>
              </a:ext>
            </a:extLst>
          </p:cNvPr>
          <p:cNvSpPr/>
          <p:nvPr/>
        </p:nvSpPr>
        <p:spPr bwMode="auto">
          <a:xfrm rot="16200000">
            <a:off x="2508883" y="72199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24F2B1E-52E7-B34C-869F-A27DF5D0E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8108"/>
            <a:ext cx="1271731" cy="127173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7F8E39E-B5E7-9956-C8D3-C2AC773FC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09600"/>
            <a:ext cx="990600" cy="990600"/>
          </a:xfrm>
          <a:prstGeom prst="rect">
            <a:avLst/>
          </a:prstGeom>
        </p:spPr>
      </p:pic>
      <p:sp>
        <p:nvSpPr>
          <p:cNvPr id="64" name="Down Arrow 63">
            <a:extLst>
              <a:ext uri="{FF2B5EF4-FFF2-40B4-BE49-F238E27FC236}">
                <a16:creationId xmlns:a16="http://schemas.microsoft.com/office/drawing/2014/main" id="{01A1DBB3-7166-266A-70C5-5B46BA365ABB}"/>
              </a:ext>
            </a:extLst>
          </p:cNvPr>
          <p:cNvSpPr/>
          <p:nvPr/>
        </p:nvSpPr>
        <p:spPr bwMode="auto">
          <a:xfrm rot="5400000">
            <a:off x="6212203" y="721997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094966-4215-1CAC-E014-B56E24228222}"/>
              </a:ext>
            </a:extLst>
          </p:cNvPr>
          <p:cNvSpPr txBox="1"/>
          <p:nvPr/>
        </p:nvSpPr>
        <p:spPr>
          <a:xfrm>
            <a:off x="6477000" y="412999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CD6995C0-867D-1FC6-833A-C4D72CA6F9D7}"/>
              </a:ext>
            </a:extLst>
          </p:cNvPr>
          <p:cNvSpPr/>
          <p:nvPr/>
        </p:nvSpPr>
        <p:spPr bwMode="auto">
          <a:xfrm rot="1800000" flipH="1">
            <a:off x="4974646" y="2129885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1D06068-F55A-7C6D-A0EF-D24FCF7C84AA}"/>
              </a:ext>
            </a:extLst>
          </p:cNvPr>
          <p:cNvSpPr/>
          <p:nvPr/>
        </p:nvSpPr>
        <p:spPr bwMode="auto">
          <a:xfrm>
            <a:off x="3460854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E6E48239-27A0-F6C0-8C6D-8F1BEDFA5B5C}"/>
              </a:ext>
            </a:extLst>
          </p:cNvPr>
          <p:cNvSpPr/>
          <p:nvPr/>
        </p:nvSpPr>
        <p:spPr bwMode="auto">
          <a:xfrm>
            <a:off x="5257800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6490CE2-830E-400D-9FE6-E991913E0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34" y="3592510"/>
            <a:ext cx="1271731" cy="1271731"/>
          </a:xfrm>
          <a:prstGeom prst="rect">
            <a:avLst/>
          </a:prstGeom>
        </p:spPr>
      </p:pic>
      <p:sp>
        <p:nvSpPr>
          <p:cNvPr id="36" name="Down Arrow 35">
            <a:extLst>
              <a:ext uri="{FF2B5EF4-FFF2-40B4-BE49-F238E27FC236}">
                <a16:creationId xmlns:a16="http://schemas.microsoft.com/office/drawing/2014/main" id="{84540924-2790-79A2-F6B3-3168715ED67F}"/>
              </a:ext>
            </a:extLst>
          </p:cNvPr>
          <p:cNvSpPr/>
          <p:nvPr/>
        </p:nvSpPr>
        <p:spPr bwMode="auto">
          <a:xfrm>
            <a:off x="4361688" y="299984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8937D-9022-AE6F-D863-7BCECCE4EF0D}"/>
              </a:ext>
            </a:extLst>
          </p:cNvPr>
          <p:cNvSpPr txBox="1"/>
          <p:nvPr/>
        </p:nvSpPr>
        <p:spPr>
          <a:xfrm>
            <a:off x="2819399" y="142099"/>
            <a:ext cx="1676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Lucene Indexing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0A9D9F-3919-ECCF-735A-C1F21764A28A}"/>
              </a:ext>
            </a:extLst>
          </p:cNvPr>
          <p:cNvCxnSpPr>
            <a:cxnSpLocks/>
          </p:cNvCxnSpPr>
          <p:nvPr/>
        </p:nvCxnSpPr>
        <p:spPr bwMode="auto">
          <a:xfrm>
            <a:off x="2896075" y="1673463"/>
            <a:ext cx="1752125" cy="293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737E03-9F61-C7AB-558F-A21A31C3886A}"/>
              </a:ext>
            </a:extLst>
          </p:cNvPr>
          <p:cNvCxnSpPr>
            <a:cxnSpLocks/>
          </p:cNvCxnSpPr>
          <p:nvPr/>
        </p:nvCxnSpPr>
        <p:spPr bwMode="auto">
          <a:xfrm>
            <a:off x="2895600" y="1673463"/>
            <a:ext cx="0" cy="160313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E4EB6BE-7F25-C2B5-1C89-B38CBA07FB01}"/>
              </a:ext>
            </a:extLst>
          </p:cNvPr>
          <p:cNvCxnSpPr>
            <a:cxnSpLocks/>
          </p:cNvCxnSpPr>
          <p:nvPr/>
        </p:nvCxnSpPr>
        <p:spPr bwMode="auto">
          <a:xfrm>
            <a:off x="4648200" y="448108"/>
            <a:ext cx="0" cy="12282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858BA0-3B36-C746-5745-7C19460FE402}"/>
              </a:ext>
            </a:extLst>
          </p:cNvPr>
          <p:cNvCxnSpPr>
            <a:cxnSpLocks/>
          </p:cNvCxnSpPr>
          <p:nvPr/>
        </p:nvCxnSpPr>
        <p:spPr bwMode="auto">
          <a:xfrm>
            <a:off x="4648200" y="457200"/>
            <a:ext cx="1676400" cy="136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DACEADA-A8C0-EEB7-5FD6-C3497EA87CE7}"/>
              </a:ext>
            </a:extLst>
          </p:cNvPr>
          <p:cNvSpPr txBox="1"/>
          <p:nvPr/>
        </p:nvSpPr>
        <p:spPr>
          <a:xfrm>
            <a:off x="4648200" y="147151"/>
            <a:ext cx="1676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Lucene Retrieval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510304-9969-1603-1E4C-FACF07F76F21}"/>
              </a:ext>
            </a:extLst>
          </p:cNvPr>
          <p:cNvSpPr txBox="1"/>
          <p:nvPr/>
        </p:nvSpPr>
        <p:spPr>
          <a:xfrm>
            <a:off x="3841026" y="4800600"/>
            <a:ext cx="14929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29737721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8D9AC54C-2845-80B1-BE77-6312D5431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28600"/>
            <a:ext cx="888111" cy="12573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D89027F-174F-0446-2498-28AE3BE3E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89" y="228600"/>
            <a:ext cx="888111" cy="12573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52A9599-6D06-DC9E-9838-F8068DFEE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" r="-311" b="110"/>
          <a:stretch/>
        </p:blipFill>
        <p:spPr>
          <a:xfrm flipH="1">
            <a:off x="4017845" y="274012"/>
            <a:ext cx="1108310" cy="13434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1C2934-53C0-CC7E-F11E-2999EB0B54CB}"/>
              </a:ext>
            </a:extLst>
          </p:cNvPr>
          <p:cNvSpPr txBox="1"/>
          <p:nvPr/>
        </p:nvSpPr>
        <p:spPr>
          <a:xfrm>
            <a:off x="1143000" y="109554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“Documents”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4F73F-3897-92B9-3E63-3E43634E5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8108"/>
            <a:ext cx="1271731" cy="1271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3814D-2F6C-809F-BEEF-AA9A6EFD6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09600"/>
            <a:ext cx="990600" cy="990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F4F8B1-F765-A3CB-829C-E7FBCA4A6022}"/>
              </a:ext>
            </a:extLst>
          </p:cNvPr>
          <p:cNvSpPr txBox="1"/>
          <p:nvPr/>
        </p:nvSpPr>
        <p:spPr>
          <a:xfrm>
            <a:off x="6477000" y="412999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E9657-7102-3C74-63AE-4B1F9E00958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2" y="1524001"/>
            <a:ext cx="1752600" cy="1752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178D8E-0D30-46B5-7C60-6AA4DF82BF7E}"/>
              </a:ext>
            </a:extLst>
          </p:cNvPr>
          <p:cNvSpPr/>
          <p:nvPr/>
        </p:nvSpPr>
        <p:spPr bwMode="auto">
          <a:xfrm>
            <a:off x="2906713" y="682935"/>
            <a:ext cx="1543367" cy="556558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6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Doc Encoder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53C17E-A850-AB63-F692-82183C85690A}"/>
              </a:ext>
            </a:extLst>
          </p:cNvPr>
          <p:cNvGrpSpPr/>
          <p:nvPr/>
        </p:nvGrpSpPr>
        <p:grpSpPr>
          <a:xfrm>
            <a:off x="2743200" y="1612375"/>
            <a:ext cx="1827850" cy="846318"/>
            <a:chOff x="1946617" y="2611051"/>
            <a:chExt cx="1827850" cy="84631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E4AED94-EE9D-495E-62F7-606B5280FA1F}"/>
                </a:ext>
              </a:extLst>
            </p:cNvPr>
            <p:cNvGrpSpPr/>
            <p:nvPr/>
          </p:nvGrpSpPr>
          <p:grpSpPr>
            <a:xfrm>
              <a:off x="1946617" y="2611051"/>
              <a:ext cx="1523050" cy="541518"/>
              <a:chOff x="2819400" y="2747257"/>
              <a:chExt cx="1523050" cy="541518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5AE8FE5-04B0-6D17-1D28-46B65D2B9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44F72D7-5E6F-B69D-B089-94F28AABD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98E5165-F73E-4635-1571-4A16F907EE0F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A303703-74DD-C82B-0CAB-84592C2B0706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92CB486-FAC3-243A-5940-08E63860AE21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45A6826-CBD1-3932-1FF1-835CC9E13EF6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046E941-B55F-D2EA-BD68-A865F048AC28}"/>
                </a:ext>
              </a:extLst>
            </p:cNvPr>
            <p:cNvGrpSpPr/>
            <p:nvPr/>
          </p:nvGrpSpPr>
          <p:grpSpPr>
            <a:xfrm>
              <a:off x="2099017" y="2763451"/>
              <a:ext cx="1523050" cy="541518"/>
              <a:chOff x="2819400" y="2747257"/>
              <a:chExt cx="1523050" cy="54151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6ED9962-67A9-4A44-96A2-31E24BE8F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75DBEED-31D6-693C-1AA7-B458FF5F0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FC97875-392B-E634-FA10-B148C418BD18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108C485-DBB5-0080-7C01-0EF9EBA31698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03A630E-D307-7B5F-BF0E-4C23A3050C1C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060B19B-CA73-D0A4-4761-424435A12D46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6290CF4-FF6C-3B45-A9DA-301BAF403CF8}"/>
                </a:ext>
              </a:extLst>
            </p:cNvPr>
            <p:cNvGrpSpPr/>
            <p:nvPr/>
          </p:nvGrpSpPr>
          <p:grpSpPr>
            <a:xfrm>
              <a:off x="2251417" y="2915851"/>
              <a:ext cx="1523050" cy="541518"/>
              <a:chOff x="2819400" y="2747257"/>
              <a:chExt cx="1523050" cy="54151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5DCB5A0-7BEF-C7A5-00F2-4BBD471F7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3041C6B-7F12-5693-699C-3E99AFA2E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AA9587F-27C5-C733-91DC-79379E91B4C6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0AA5DBE-6276-60D4-0207-AB2C1C54E572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B7B1D8E-18D7-3C42-499A-69CE3F3D37A9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C6FA165-54C7-FEBB-3FA5-655E997D4C5B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7053947-1841-E552-7C8D-526B3E83DD48}"/>
              </a:ext>
            </a:extLst>
          </p:cNvPr>
          <p:cNvSpPr/>
          <p:nvPr/>
        </p:nvSpPr>
        <p:spPr bwMode="auto">
          <a:xfrm>
            <a:off x="4705033" y="682935"/>
            <a:ext cx="1543367" cy="556558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6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Query Encoder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3A0B0DB-A94E-A1CE-DA86-82BF1E50A896}"/>
              </a:ext>
            </a:extLst>
          </p:cNvPr>
          <p:cNvGrpSpPr/>
          <p:nvPr/>
        </p:nvGrpSpPr>
        <p:grpSpPr>
          <a:xfrm>
            <a:off x="4725350" y="1637006"/>
            <a:ext cx="1523050" cy="541518"/>
            <a:chOff x="4877275" y="2899657"/>
            <a:chExt cx="1523050" cy="54151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330D002-A738-816C-1120-8C2E0AAD7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8" t="41538" r="12308" b="12308"/>
            <a:stretch/>
          </p:blipFill>
          <p:spPr>
            <a:xfrm>
              <a:off x="5934190" y="3200400"/>
              <a:ext cx="161810" cy="161810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BE7B6AC-9910-9A0E-CA13-A63B31413E54}"/>
                </a:ext>
              </a:extLst>
            </p:cNvPr>
            <p:cNvGrpSpPr/>
            <p:nvPr/>
          </p:nvGrpSpPr>
          <p:grpSpPr>
            <a:xfrm>
              <a:off x="4877275" y="2899657"/>
              <a:ext cx="1523050" cy="541518"/>
              <a:chOff x="2819400" y="2747257"/>
              <a:chExt cx="1523050" cy="541518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EEE16EAA-A19A-58DB-7F2B-53F53F1184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D314233E-1AB2-B58C-8B0E-D5DD4C1C5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9B2766A-A53A-BE75-900F-861D9D2C36C1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2339909-DD35-B2AC-1DBA-169E0DD708DE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992DBFC-57AE-5003-9509-BFD93B6F35BF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CB29D36-E865-7E67-1418-E4C31059CE26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20D5EC2-2B4A-E6B2-00E8-CCB527329A32}"/>
              </a:ext>
            </a:extLst>
          </p:cNvPr>
          <p:cNvSpPr/>
          <p:nvPr/>
        </p:nvSpPr>
        <p:spPr bwMode="auto">
          <a:xfrm>
            <a:off x="3803904" y="2514600"/>
            <a:ext cx="1545336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Top-</a:t>
            </a:r>
            <a:r>
              <a:rPr lang="en-US" sz="1400" b="0" i="1" dirty="0">
                <a:solidFill>
                  <a:schemeClr val="bg1"/>
                </a:solidFill>
                <a:latin typeface="Gill Sans"/>
                <a:cs typeface="Gill Sans"/>
              </a:rPr>
              <a:t>k</a:t>
            </a: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 Retrieval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7C638B65-ADDE-890C-1984-27DFE30BA84C}"/>
              </a:ext>
            </a:extLst>
          </p:cNvPr>
          <p:cNvSpPr/>
          <p:nvPr/>
        </p:nvSpPr>
        <p:spPr bwMode="auto">
          <a:xfrm rot="1800000" flipH="1">
            <a:off x="4974646" y="2129885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DC60A20-221D-0708-8881-0AB8DFD4451C}"/>
              </a:ext>
            </a:extLst>
          </p:cNvPr>
          <p:cNvSpPr/>
          <p:nvPr/>
        </p:nvSpPr>
        <p:spPr bwMode="auto">
          <a:xfrm rot="16200000">
            <a:off x="2508883" y="72199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939818D-9C45-34A2-B1E2-3B3A5ACFBDA0}"/>
              </a:ext>
            </a:extLst>
          </p:cNvPr>
          <p:cNvSpPr/>
          <p:nvPr/>
        </p:nvSpPr>
        <p:spPr bwMode="auto">
          <a:xfrm rot="5400000">
            <a:off x="6212203" y="721997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CE86CA9-AC66-7071-1924-A690B5BCA485}"/>
              </a:ext>
            </a:extLst>
          </p:cNvPr>
          <p:cNvSpPr/>
          <p:nvPr/>
        </p:nvSpPr>
        <p:spPr bwMode="auto">
          <a:xfrm>
            <a:off x="4361688" y="299984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2B3F72B-F949-2D6B-2301-A343AF35B2F4}"/>
              </a:ext>
            </a:extLst>
          </p:cNvPr>
          <p:cNvSpPr/>
          <p:nvPr/>
        </p:nvSpPr>
        <p:spPr bwMode="auto">
          <a:xfrm>
            <a:off x="3460854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B81771DF-78A9-876A-A27E-4062D707574A}"/>
              </a:ext>
            </a:extLst>
          </p:cNvPr>
          <p:cNvSpPr/>
          <p:nvPr/>
        </p:nvSpPr>
        <p:spPr bwMode="auto">
          <a:xfrm>
            <a:off x="5257800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E0F21CC-590E-F65A-B041-563B21E1C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34" y="3592510"/>
            <a:ext cx="1271731" cy="127173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178CE04-D33F-4D35-BBD2-28221C554BBE}"/>
              </a:ext>
            </a:extLst>
          </p:cNvPr>
          <p:cNvSpPr txBox="1"/>
          <p:nvPr/>
        </p:nvSpPr>
        <p:spPr>
          <a:xfrm>
            <a:off x="3841026" y="4800600"/>
            <a:ext cx="14929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8308645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85955</TotalTime>
  <Words>60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Gill Sans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 </dc:title>
  <dc:creator>Jimmy Lin</dc:creator>
  <cp:lastModifiedBy>Jimmy Lin</cp:lastModifiedBy>
  <cp:revision>20500</cp:revision>
  <cp:lastPrinted>2020-07-23T02:11:48Z</cp:lastPrinted>
  <dcterms:created xsi:type="dcterms:W3CDTF">2012-05-16T13:48:35Z</dcterms:created>
  <dcterms:modified xsi:type="dcterms:W3CDTF">2023-07-21T12:14:11Z</dcterms:modified>
</cp:coreProperties>
</file>