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59" r:id="rId4"/>
    <p:sldId id="300" r:id="rId5"/>
    <p:sldId id="260" r:id="rId6"/>
    <p:sldId id="301" r:id="rId7"/>
    <p:sldId id="303" r:id="rId8"/>
    <p:sldId id="306" r:id="rId9"/>
    <p:sldId id="307" r:id="rId10"/>
    <p:sldId id="308" r:id="rId11"/>
    <p:sldId id="261" r:id="rId12"/>
    <p:sldId id="309" r:id="rId13"/>
    <p:sldId id="310" r:id="rId14"/>
    <p:sldId id="27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exend Deca Light" panose="020B0604020202020204" charset="0"/>
      <p:regular r:id="rId21"/>
      <p:bold r:id="rId22"/>
    </p:embeddedFont>
    <p:embeddedFont>
      <p:font typeface="Mukta ExtraBold" panose="020B0604020202020204" charset="0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5A680-C546-4286-A9E9-D8813CC8F22F}">
  <a:tblStyle styleId="{AAF5A680-C546-4286-A9E9-D8813CC8F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4c530ed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4c530ed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55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8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e869060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e869060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40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6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36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3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2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19825" y="902400"/>
            <a:ext cx="2023200" cy="19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259450" y="2650850"/>
            <a:ext cx="27807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" name="Google Shape;31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033325" y="1247725"/>
            <a:ext cx="31143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26875" y="2868875"/>
            <a:ext cx="5404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92" name="Google Shape;92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907149" y="858508"/>
            <a:ext cx="2660400" cy="1876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00" name="Google Shape;100;p1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0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03" name="Google Shape;103;p1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57107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861243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57107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571075" y="2366409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861243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571075" y="2701183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47812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47812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749399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78125" y="23664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749399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78125" y="2701187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57107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61243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57107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47812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749399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47812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2"/>
          </p:nvPr>
        </p:nvSpPr>
        <p:spPr>
          <a:xfrm>
            <a:off x="14455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6183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445500" y="167160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4"/>
          </p:nvPr>
        </p:nvSpPr>
        <p:spPr>
          <a:xfrm>
            <a:off x="1445500" y="254708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5" hasCustomPrompt="1"/>
          </p:nvPr>
        </p:nvSpPr>
        <p:spPr>
          <a:xfrm>
            <a:off x="6183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1445500" y="2881860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5705200" y="1671589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8"/>
          </p:nvPr>
        </p:nvSpPr>
        <p:spPr>
          <a:xfrm>
            <a:off x="57052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9" hasCustomPrompt="1"/>
          </p:nvPr>
        </p:nvSpPr>
        <p:spPr>
          <a:xfrm>
            <a:off x="48780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3"/>
          </p:nvPr>
        </p:nvSpPr>
        <p:spPr>
          <a:xfrm>
            <a:off x="5705200" y="2547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 hasCustomPrompt="1"/>
          </p:nvPr>
        </p:nvSpPr>
        <p:spPr>
          <a:xfrm>
            <a:off x="48780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5"/>
          </p:nvPr>
        </p:nvSpPr>
        <p:spPr>
          <a:xfrm>
            <a:off x="5705200" y="2881863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6"/>
          </p:nvPr>
        </p:nvSpPr>
        <p:spPr>
          <a:xfrm>
            <a:off x="14455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7" hasCustomPrompt="1"/>
          </p:nvPr>
        </p:nvSpPr>
        <p:spPr>
          <a:xfrm>
            <a:off x="6183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8"/>
          </p:nvPr>
        </p:nvSpPr>
        <p:spPr>
          <a:xfrm>
            <a:off x="14455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9"/>
          </p:nvPr>
        </p:nvSpPr>
        <p:spPr>
          <a:xfrm>
            <a:off x="57052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80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21"/>
          </p:nvPr>
        </p:nvSpPr>
        <p:spPr>
          <a:xfrm>
            <a:off x="57052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58" name="Google Shape;158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61" name="Google Shape;161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9226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9225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2"/>
          </p:nvPr>
        </p:nvSpPr>
        <p:spPr>
          <a:xfrm>
            <a:off x="3509251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"/>
          </p:nvPr>
        </p:nvSpPr>
        <p:spPr>
          <a:xfrm>
            <a:off x="6278051" y="2490400"/>
            <a:ext cx="173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/>
          <p:nvPr/>
        </p:nvSpPr>
        <p:spPr>
          <a:xfrm rot="5400000">
            <a:off x="7377000" y="420668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rot="10800000">
            <a:off x="-886037" y="27339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/>
          <p:nvPr/>
        </p:nvSpPr>
        <p:spPr>
          <a:xfrm flipH="1">
            <a:off x="339000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3"/>
          <p:cNvSpPr/>
          <p:nvPr/>
        </p:nvSpPr>
        <p:spPr>
          <a:xfrm flipH="1">
            <a:off x="5546200" y="902400"/>
            <a:ext cx="33009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3"/>
          <p:cNvSpPr txBox="1">
            <a:spLocks noGrp="1"/>
          </p:cNvSpPr>
          <p:nvPr>
            <p:ph type="ctrTitle"/>
          </p:nvPr>
        </p:nvSpPr>
        <p:spPr>
          <a:xfrm>
            <a:off x="711575" y="1169788"/>
            <a:ext cx="4690500" cy="118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711575" y="2322213"/>
            <a:ext cx="34737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1" name="Google Shape;301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04" name="Google Shape;304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3"/>
          <p:cNvSpPr txBox="1"/>
          <p:nvPr/>
        </p:nvSpPr>
        <p:spPr>
          <a:xfrm>
            <a:off x="5874113" y="1274600"/>
            <a:ext cx="26451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9" name="Google Shape;309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2" name="Google Shape;312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ctrTitle"/>
          </p:nvPr>
        </p:nvSpPr>
        <p:spPr>
          <a:xfrm>
            <a:off x="4215891" y="982068"/>
            <a:ext cx="4353600" cy="164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COFFEE HOUSE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subTitle" idx="1"/>
          </p:nvPr>
        </p:nvSpPr>
        <p:spPr>
          <a:xfrm>
            <a:off x="942150" y="1307650"/>
            <a:ext cx="2535578" cy="164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Leader:   </a:t>
            </a:r>
            <a:r>
              <a:rPr lang="en-US" dirty="0" err="1" smtClean="0">
                <a:solidFill>
                  <a:schemeClr val="lt1"/>
                </a:solidFill>
              </a:rPr>
              <a:t>Ky</a:t>
            </a:r>
            <a:r>
              <a:rPr lang="en-US" dirty="0" smtClean="0">
                <a:solidFill>
                  <a:schemeClr val="lt1"/>
                </a:solidFill>
              </a:rPr>
              <a:t> Nguyen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Member: </a:t>
            </a:r>
            <a:r>
              <a:rPr lang="en-US" dirty="0" err="1" smtClean="0"/>
              <a:t>Luyen</a:t>
            </a:r>
            <a:r>
              <a:rPr lang="en-US" dirty="0" smtClean="0"/>
              <a:t> </a:t>
            </a:r>
            <a:r>
              <a:rPr lang="en-US" dirty="0" smtClean="0"/>
              <a:t>Ngo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 </a:t>
            </a:r>
            <a:r>
              <a:rPr lang="en-US" dirty="0" err="1" smtClean="0"/>
              <a:t>Thuy</a:t>
            </a:r>
            <a:r>
              <a:rPr lang="en-US" dirty="0" smtClean="0"/>
              <a:t> </a:t>
            </a:r>
            <a:r>
              <a:rPr lang="en-US" dirty="0" smtClean="0"/>
              <a:t>Pham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 </a:t>
            </a:r>
            <a:r>
              <a:rPr lang="en-US" dirty="0" err="1" smtClean="0"/>
              <a:t>Hieu</a:t>
            </a:r>
            <a:r>
              <a:rPr lang="en-US" dirty="0" smtClean="0"/>
              <a:t> </a:t>
            </a:r>
            <a:r>
              <a:rPr lang="en-US" dirty="0" smtClean="0"/>
              <a:t>Nguyen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1139074" y="3089684"/>
            <a:ext cx="2061325" cy="41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28"/>
          <p:cNvSpPr txBox="1">
            <a:spLocks noGrp="1"/>
          </p:cNvSpPr>
          <p:nvPr>
            <p:ph type="subTitle" idx="1"/>
          </p:nvPr>
        </p:nvSpPr>
        <p:spPr>
          <a:xfrm>
            <a:off x="279150" y="4685558"/>
            <a:ext cx="1326000" cy="241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ln w="12700">
                  <a:solidFill>
                    <a:schemeClr val="tx1"/>
                  </a:solidFill>
                </a:ln>
                <a:solidFill>
                  <a:schemeClr val="dk1"/>
                </a:solidFill>
              </a:rPr>
              <a:t>Coffee House Project</a:t>
            </a:r>
            <a:endParaRPr sz="700" dirty="0">
              <a:ln w="12700"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" name="Google Shape;325;p28"/>
          <p:cNvSpPr txBox="1">
            <a:spLocks/>
          </p:cNvSpPr>
          <p:nvPr/>
        </p:nvSpPr>
        <p:spPr>
          <a:xfrm>
            <a:off x="1194222" y="3089684"/>
            <a:ext cx="1891878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Light"/>
              <a:buNone/>
              <a:defRPr sz="18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indent="0" algn="ctr"/>
            <a:r>
              <a:rPr lang="en-U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Team members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41" b="90000" l="10000" r="90000">
                        <a14:foregroundMark x1="80500" y1="63704" x2="80500" y2="63704"/>
                        <a14:foregroundMark x1="74800" y1="61204" x2="74800" y2="61204"/>
                        <a14:foregroundMark x1="82600" y1="70926" x2="82600" y2="70926"/>
                        <a14:foregroundMark x1="37000" y1="80926" x2="37000" y2="80926"/>
                        <a14:foregroundMark x1="70000" y1="80556" x2="70000" y2="80556"/>
                        <a14:foregroundMark x1="75300" y1="78148" x2="75300" y2="78148"/>
                        <a14:foregroundMark x1="77800" y1="76574" x2="77800" y2="76574"/>
                        <a14:foregroundMark x1="78600" y1="76481" x2="78600" y2="76481"/>
                        <a14:foregroundMark x1="79500" y1="75741" x2="79500" y2="75741"/>
                        <a14:foregroundMark x1="46500" y1="31019" x2="46500" y2="31019"/>
                        <a14:foregroundMark x1="54500" y1="24537" x2="54500" y2="24537"/>
                        <a14:foregroundMark x1="53800" y1="8889" x2="53800" y2="8889"/>
                        <a14:foregroundMark x1="54500" y1="8241" x2="54500" y2="8241"/>
                        <a14:foregroundMark x1="54700" y1="7685" x2="54700" y2="7685"/>
                        <a14:foregroundMark x1="42200" y1="75370" x2="42200" y2="75370"/>
                        <a14:foregroundMark x1="63000" y1="74907" x2="63000" y2="74907"/>
                        <a14:foregroundMark x1="70700" y1="68426" x2="70700" y2="68426"/>
                        <a14:foregroundMark x1="70500" y1="70556" x2="70500" y2="70556"/>
                        <a14:foregroundMark x1="69300" y1="72685" x2="69300" y2="72685"/>
                        <a14:foregroundMark x1="66800" y1="73519" x2="66800" y2="73519"/>
                        <a14:foregroundMark x1="70700" y1="69815" x2="70700" y2="69815"/>
                        <a14:foregroundMark x1="70100" y1="67870" x2="70100" y2="67870"/>
                        <a14:foregroundMark x1="69500" y1="67315" x2="69500" y2="673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47" y="1936783"/>
            <a:ext cx="1875496" cy="202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3934516" y="1972860"/>
            <a:ext cx="4867194" cy="1202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DIFFICULTIES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5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89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279005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26265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09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16154" y="1595358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Difficulties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595912" y="2368480"/>
            <a:ext cx="2543425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Combining code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1"/>
          </p:nvPr>
        </p:nvSpPr>
        <p:spPr>
          <a:xfrm>
            <a:off x="595912" y="2947608"/>
            <a:ext cx="2274625" cy="10147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on-consistent </a:t>
            </a:r>
            <a:r>
              <a:rPr lang="en" dirty="0" smtClean="0"/>
              <a:t>in </a:t>
            </a:r>
            <a:r>
              <a:rPr lang="en" dirty="0" smtClean="0"/>
              <a:t>variables </a:t>
            </a:r>
            <a:r>
              <a:rPr lang="en" dirty="0" smtClean="0"/>
              <a:t>name,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 name and syntax, flow of the program.</a:t>
            </a:r>
            <a:endParaRPr dirty="0"/>
          </a:p>
        </p:txBody>
      </p:sp>
      <p:sp>
        <p:nvSpPr>
          <p:cNvPr id="403" name="Google Shape;403;p33"/>
          <p:cNvSpPr txBox="1">
            <a:spLocks noGrp="1"/>
          </p:cNvSpPr>
          <p:nvPr>
            <p:ph type="title" idx="2"/>
          </p:nvPr>
        </p:nvSpPr>
        <p:spPr>
          <a:xfrm>
            <a:off x="3509251" y="2383720"/>
            <a:ext cx="1678500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" dirty="0" smtClean="0"/>
              <a:t>ockAPI</a:t>
            </a:r>
            <a:endParaRPr dirty="0"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Difficult to understand how to use </a:t>
            </a:r>
            <a:r>
              <a:rPr lang="en-US" dirty="0" err="1" smtClean="0"/>
              <a:t>mockAPI</a:t>
            </a:r>
            <a:r>
              <a:rPr lang="en-US" dirty="0" smtClean="0"/>
              <a:t> and </a:t>
            </a:r>
            <a:r>
              <a:rPr lang="en-US" dirty="0" err="1" smtClean="0"/>
              <a:t>Axios</a:t>
            </a:r>
            <a:r>
              <a:rPr lang="en-US" dirty="0"/>
              <a:t> </a:t>
            </a:r>
            <a:r>
              <a:rPr lang="en-US" dirty="0" smtClean="0"/>
              <a:t>to get and post data.</a:t>
            </a:r>
            <a:endParaRPr dirty="0"/>
          </a:p>
        </p:txBody>
      </p:sp>
      <p:sp>
        <p:nvSpPr>
          <p:cNvPr id="405" name="Google Shape;405;p33"/>
          <p:cNvSpPr txBox="1">
            <a:spLocks noGrp="1"/>
          </p:cNvSpPr>
          <p:nvPr>
            <p:ph type="title" idx="4"/>
          </p:nvPr>
        </p:nvSpPr>
        <p:spPr>
          <a:xfrm>
            <a:off x="6278050" y="2345620"/>
            <a:ext cx="2218249" cy="45720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Converting bill to pdf file.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5"/>
          </p:nvPr>
        </p:nvSpPr>
        <p:spPr>
          <a:xfrm>
            <a:off x="6278050" y="2968233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Having some errors and difficulties to convert HTML code to pdf file.</a:t>
            </a:r>
            <a:endParaRPr dirty="0"/>
          </a:p>
        </p:txBody>
      </p:sp>
      <p:grpSp>
        <p:nvGrpSpPr>
          <p:cNvPr id="411" name="Google Shape;411;p33"/>
          <p:cNvGrpSpPr/>
          <p:nvPr/>
        </p:nvGrpSpPr>
        <p:grpSpPr>
          <a:xfrm>
            <a:off x="3509247" y="1962659"/>
            <a:ext cx="375882" cy="352423"/>
            <a:chOff x="3973997" y="2655275"/>
            <a:chExt cx="375882" cy="352423"/>
          </a:xfrm>
        </p:grpSpPr>
        <p:sp>
          <p:nvSpPr>
            <p:cNvPr id="412" name="Google Shape;412;p33"/>
            <p:cNvSpPr/>
            <p:nvPr/>
          </p:nvSpPr>
          <p:spPr>
            <a:xfrm>
              <a:off x="3973997" y="2655275"/>
              <a:ext cx="375882" cy="352423"/>
            </a:xfrm>
            <a:custGeom>
              <a:avLst/>
              <a:gdLst/>
              <a:ahLst/>
              <a:cxnLst/>
              <a:rect l="l" t="t" r="r" b="b"/>
              <a:pathLst>
                <a:path w="232026" h="217545" extrusionOk="0">
                  <a:moveTo>
                    <a:pt x="218451" y="13598"/>
                  </a:moveTo>
                  <a:lnTo>
                    <a:pt x="218451" y="27196"/>
                  </a:lnTo>
                  <a:lnTo>
                    <a:pt x="40771" y="27196"/>
                  </a:lnTo>
                  <a:lnTo>
                    <a:pt x="40771" y="13598"/>
                  </a:lnTo>
                  <a:close/>
                  <a:moveTo>
                    <a:pt x="218427" y="40794"/>
                  </a:moveTo>
                  <a:lnTo>
                    <a:pt x="218427" y="122406"/>
                  </a:lnTo>
                  <a:lnTo>
                    <a:pt x="204377" y="122406"/>
                  </a:lnTo>
                  <a:lnTo>
                    <a:pt x="204377" y="122382"/>
                  </a:lnTo>
                  <a:lnTo>
                    <a:pt x="204377" y="88375"/>
                  </a:lnTo>
                  <a:cubicBezTo>
                    <a:pt x="204377" y="84637"/>
                    <a:pt x="201352" y="81588"/>
                    <a:pt x="197590" y="81588"/>
                  </a:cubicBezTo>
                  <a:lnTo>
                    <a:pt x="40748" y="81588"/>
                  </a:lnTo>
                  <a:lnTo>
                    <a:pt x="40748" y="40794"/>
                  </a:lnTo>
                  <a:close/>
                  <a:moveTo>
                    <a:pt x="13575" y="137671"/>
                  </a:moveTo>
                  <a:cubicBezTo>
                    <a:pt x="22577" y="142148"/>
                    <a:pt x="28983" y="153817"/>
                    <a:pt x="32651" y="163176"/>
                  </a:cubicBezTo>
                  <a:lnTo>
                    <a:pt x="13575" y="163176"/>
                  </a:lnTo>
                  <a:lnTo>
                    <a:pt x="13575" y="137671"/>
                  </a:lnTo>
                  <a:close/>
                  <a:moveTo>
                    <a:pt x="37223" y="142577"/>
                  </a:moveTo>
                  <a:lnTo>
                    <a:pt x="37223" y="142577"/>
                  </a:lnTo>
                  <a:cubicBezTo>
                    <a:pt x="47749" y="147316"/>
                    <a:pt x="56941" y="154436"/>
                    <a:pt x="64205" y="163176"/>
                  </a:cubicBezTo>
                  <a:lnTo>
                    <a:pt x="46868" y="163176"/>
                  </a:lnTo>
                  <a:cubicBezTo>
                    <a:pt x="44463" y="156008"/>
                    <a:pt x="41319" y="148888"/>
                    <a:pt x="37223" y="142577"/>
                  </a:cubicBezTo>
                  <a:close/>
                  <a:moveTo>
                    <a:pt x="36913" y="176751"/>
                  </a:moveTo>
                  <a:cubicBezTo>
                    <a:pt x="38961" y="185181"/>
                    <a:pt x="40200" y="194373"/>
                    <a:pt x="40629" y="203970"/>
                  </a:cubicBezTo>
                  <a:lnTo>
                    <a:pt x="13575" y="203970"/>
                  </a:lnTo>
                  <a:lnTo>
                    <a:pt x="13575" y="176751"/>
                  </a:lnTo>
                  <a:close/>
                  <a:moveTo>
                    <a:pt x="73135" y="176751"/>
                  </a:moveTo>
                  <a:cubicBezTo>
                    <a:pt x="77398" y="185062"/>
                    <a:pt x="80137" y="194254"/>
                    <a:pt x="81018" y="203970"/>
                  </a:cubicBezTo>
                  <a:lnTo>
                    <a:pt x="53988" y="203970"/>
                  </a:lnTo>
                  <a:cubicBezTo>
                    <a:pt x="53607" y="194492"/>
                    <a:pt x="52464" y="185371"/>
                    <a:pt x="50607" y="176751"/>
                  </a:cubicBezTo>
                  <a:close/>
                  <a:moveTo>
                    <a:pt x="190803" y="95186"/>
                  </a:moveTo>
                  <a:lnTo>
                    <a:pt x="190803" y="203970"/>
                  </a:lnTo>
                  <a:lnTo>
                    <a:pt x="94902" y="203970"/>
                  </a:lnTo>
                  <a:cubicBezTo>
                    <a:pt x="91568" y="160438"/>
                    <a:pt x="56703" y="125954"/>
                    <a:pt x="13575" y="122644"/>
                  </a:cubicBezTo>
                  <a:lnTo>
                    <a:pt x="13575" y="95186"/>
                  </a:lnTo>
                  <a:close/>
                  <a:moveTo>
                    <a:pt x="33960" y="0"/>
                  </a:moveTo>
                  <a:cubicBezTo>
                    <a:pt x="30198" y="0"/>
                    <a:pt x="27173" y="3025"/>
                    <a:pt x="27173" y="6787"/>
                  </a:cubicBezTo>
                  <a:lnTo>
                    <a:pt x="27173" y="81588"/>
                  </a:lnTo>
                  <a:lnTo>
                    <a:pt x="6788" y="81588"/>
                  </a:lnTo>
                  <a:cubicBezTo>
                    <a:pt x="3025" y="81588"/>
                    <a:pt x="1" y="84637"/>
                    <a:pt x="1" y="88375"/>
                  </a:cubicBezTo>
                  <a:lnTo>
                    <a:pt x="1" y="210757"/>
                  </a:lnTo>
                  <a:cubicBezTo>
                    <a:pt x="1" y="214496"/>
                    <a:pt x="3025" y="217545"/>
                    <a:pt x="6788" y="217545"/>
                  </a:cubicBezTo>
                  <a:lnTo>
                    <a:pt x="197614" y="217545"/>
                  </a:lnTo>
                  <a:cubicBezTo>
                    <a:pt x="201376" y="217545"/>
                    <a:pt x="204401" y="214496"/>
                    <a:pt x="204401" y="210757"/>
                  </a:cubicBezTo>
                  <a:lnTo>
                    <a:pt x="204401" y="135980"/>
                  </a:lnTo>
                  <a:lnTo>
                    <a:pt x="225238" y="135980"/>
                  </a:lnTo>
                  <a:cubicBezTo>
                    <a:pt x="229001" y="135980"/>
                    <a:pt x="232026" y="132932"/>
                    <a:pt x="232026" y="129193"/>
                  </a:cubicBezTo>
                  <a:lnTo>
                    <a:pt x="232026" y="6811"/>
                  </a:lnTo>
                  <a:cubicBezTo>
                    <a:pt x="232026" y="3025"/>
                    <a:pt x="229001" y="0"/>
                    <a:pt x="225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083062" y="2831466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1" y="10122"/>
                    <a:pt x="3192" y="13575"/>
                    <a:pt x="7216" y="13575"/>
                  </a:cubicBezTo>
                  <a:lnTo>
                    <a:pt x="20624" y="13575"/>
                  </a:lnTo>
                  <a:cubicBezTo>
                    <a:pt x="24125" y="13575"/>
                    <a:pt x="27173" y="11027"/>
                    <a:pt x="27578" y="7573"/>
                  </a:cubicBezTo>
                  <a:cubicBezTo>
                    <a:pt x="28006" y="3477"/>
                    <a:pt x="24791" y="1"/>
                    <a:pt x="20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149844" y="2831466"/>
              <a:ext cx="45410" cy="21992"/>
            </a:xfrm>
            <a:custGeom>
              <a:avLst/>
              <a:gdLst/>
              <a:ahLst/>
              <a:cxnLst/>
              <a:rect l="l" t="t" r="r" b="b"/>
              <a:pathLst>
                <a:path w="28031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0" y="10122"/>
                    <a:pt x="3192" y="13575"/>
                    <a:pt x="7216" y="13575"/>
                  </a:cubicBezTo>
                  <a:lnTo>
                    <a:pt x="20814" y="13575"/>
                  </a:lnTo>
                  <a:cubicBezTo>
                    <a:pt x="24839" y="13575"/>
                    <a:pt x="28030" y="10098"/>
                    <a:pt x="27578" y="6026"/>
                  </a:cubicBezTo>
                  <a:cubicBezTo>
                    <a:pt x="27220" y="2572"/>
                    <a:pt x="24148" y="1"/>
                    <a:pt x="20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15969" y="2831466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0" y="10122"/>
                    <a:pt x="3192" y="13575"/>
                    <a:pt x="7216" y="13575"/>
                  </a:cubicBezTo>
                  <a:lnTo>
                    <a:pt x="20648" y="13575"/>
                  </a:lnTo>
                  <a:cubicBezTo>
                    <a:pt x="24125" y="13575"/>
                    <a:pt x="27197" y="11027"/>
                    <a:pt x="27578" y="7573"/>
                  </a:cubicBezTo>
                  <a:cubicBezTo>
                    <a:pt x="28006" y="3477"/>
                    <a:pt x="24839" y="1"/>
                    <a:pt x="20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72953" y="2897592"/>
              <a:ext cx="88117" cy="66088"/>
            </a:xfrm>
            <a:custGeom>
              <a:avLst/>
              <a:gdLst/>
              <a:ahLst/>
              <a:cxnLst/>
              <a:rect l="l" t="t" r="r" b="b"/>
              <a:pathLst>
                <a:path w="54393" h="40795" extrusionOk="0">
                  <a:moveTo>
                    <a:pt x="40794" y="13575"/>
                  </a:moveTo>
                  <a:lnTo>
                    <a:pt x="40794" y="27173"/>
                  </a:lnTo>
                  <a:lnTo>
                    <a:pt x="13575" y="27173"/>
                  </a:lnTo>
                  <a:lnTo>
                    <a:pt x="13575" y="13575"/>
                  </a:lnTo>
                  <a:close/>
                  <a:moveTo>
                    <a:pt x="6787" y="0"/>
                  </a:moveTo>
                  <a:cubicBezTo>
                    <a:pt x="3049" y="0"/>
                    <a:pt x="0" y="3049"/>
                    <a:pt x="0" y="6787"/>
                  </a:cubicBezTo>
                  <a:lnTo>
                    <a:pt x="0" y="34007"/>
                  </a:lnTo>
                  <a:cubicBezTo>
                    <a:pt x="0" y="37746"/>
                    <a:pt x="3049" y="40794"/>
                    <a:pt x="6787" y="40794"/>
                  </a:cubicBezTo>
                  <a:lnTo>
                    <a:pt x="47582" y="40794"/>
                  </a:lnTo>
                  <a:cubicBezTo>
                    <a:pt x="51320" y="40794"/>
                    <a:pt x="54369" y="37746"/>
                    <a:pt x="54369" y="34007"/>
                  </a:cubicBezTo>
                  <a:lnTo>
                    <a:pt x="54369" y="6787"/>
                  </a:lnTo>
                  <a:cubicBezTo>
                    <a:pt x="54393" y="3049"/>
                    <a:pt x="51344" y="0"/>
                    <a:pt x="47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502;p65"/>
          <p:cNvSpPr/>
          <p:nvPr/>
        </p:nvSpPr>
        <p:spPr>
          <a:xfrm>
            <a:off x="719224" y="1953126"/>
            <a:ext cx="484735" cy="38621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1" name="Google Shape;10405;p68"/>
          <p:cNvGrpSpPr/>
          <p:nvPr/>
        </p:nvGrpSpPr>
        <p:grpSpPr>
          <a:xfrm>
            <a:off x="6349125" y="1908239"/>
            <a:ext cx="353557" cy="353557"/>
            <a:chOff x="-30064925" y="2332550"/>
            <a:chExt cx="291425" cy="291425"/>
          </a:xfrm>
          <a:solidFill>
            <a:schemeClr val="bg2"/>
          </a:solidFill>
        </p:grpSpPr>
        <p:sp>
          <p:nvSpPr>
            <p:cNvPr id="32" name="Google Shape;10406;p68"/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07;p68"/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08;p68"/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3934516" y="1972860"/>
            <a:ext cx="4867194" cy="1202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SOLVING PROBLEMS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5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237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19658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262650" y="1608024"/>
            <a:ext cx="2618700" cy="2910635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7824" y="1608025"/>
            <a:ext cx="2618700" cy="2910634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16154" y="1595358"/>
            <a:ext cx="2618700" cy="2923302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196986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Solving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595912" y="2368480"/>
            <a:ext cx="2543425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Combining code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1"/>
          </p:nvPr>
        </p:nvSpPr>
        <p:spPr>
          <a:xfrm>
            <a:off x="673854" y="2829842"/>
            <a:ext cx="2103300" cy="15177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Set a norm for naming the variables and function, using all new syntax, discussing the flow and direction of solving some problems</a:t>
            </a:r>
            <a:endParaRPr dirty="0"/>
          </a:p>
        </p:txBody>
      </p:sp>
      <p:sp>
        <p:nvSpPr>
          <p:cNvPr id="403" name="Google Shape;403;p33"/>
          <p:cNvSpPr txBox="1">
            <a:spLocks noGrp="1"/>
          </p:cNvSpPr>
          <p:nvPr>
            <p:ph type="title" idx="2"/>
          </p:nvPr>
        </p:nvSpPr>
        <p:spPr>
          <a:xfrm>
            <a:off x="3509251" y="2383720"/>
            <a:ext cx="1678500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" dirty="0" smtClean="0"/>
              <a:t>ockAPI</a:t>
            </a:r>
            <a:endParaRPr dirty="0"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3"/>
          </p:nvPr>
        </p:nvSpPr>
        <p:spPr>
          <a:xfrm>
            <a:off x="3504689" y="2813208"/>
            <a:ext cx="2103300" cy="1418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leader helps team members to understand how to use </a:t>
            </a:r>
            <a:r>
              <a:rPr lang="en-US" dirty="0" err="1" smtClean="0"/>
              <a:t>Axios</a:t>
            </a:r>
            <a:r>
              <a:rPr lang="en-US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Dividing data into 2 accounts because it is limited resources per 1 account.  </a:t>
            </a:r>
            <a:endParaRPr dirty="0"/>
          </a:p>
        </p:txBody>
      </p:sp>
      <p:sp>
        <p:nvSpPr>
          <p:cNvPr id="405" name="Google Shape;405;p33"/>
          <p:cNvSpPr txBox="1">
            <a:spLocks noGrp="1"/>
          </p:cNvSpPr>
          <p:nvPr>
            <p:ph type="title" idx="4"/>
          </p:nvPr>
        </p:nvSpPr>
        <p:spPr>
          <a:xfrm>
            <a:off x="6278050" y="2345620"/>
            <a:ext cx="2218249" cy="45720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Converting bill to pdf file.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5"/>
          </p:nvPr>
        </p:nvSpPr>
        <p:spPr>
          <a:xfrm>
            <a:off x="6278050" y="2999390"/>
            <a:ext cx="2103300" cy="13668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Using HTML2PDF for converting HTML code to pdf variable and attach into email. </a:t>
            </a:r>
            <a:endParaRPr dirty="0"/>
          </a:p>
        </p:txBody>
      </p:sp>
      <p:grpSp>
        <p:nvGrpSpPr>
          <p:cNvPr id="411" name="Google Shape;411;p33"/>
          <p:cNvGrpSpPr/>
          <p:nvPr/>
        </p:nvGrpSpPr>
        <p:grpSpPr>
          <a:xfrm>
            <a:off x="3509247" y="1962659"/>
            <a:ext cx="375882" cy="352423"/>
            <a:chOff x="3973997" y="2655275"/>
            <a:chExt cx="375882" cy="352423"/>
          </a:xfrm>
        </p:grpSpPr>
        <p:sp>
          <p:nvSpPr>
            <p:cNvPr id="412" name="Google Shape;412;p33"/>
            <p:cNvSpPr/>
            <p:nvPr/>
          </p:nvSpPr>
          <p:spPr>
            <a:xfrm>
              <a:off x="3973997" y="2655275"/>
              <a:ext cx="375882" cy="352423"/>
            </a:xfrm>
            <a:custGeom>
              <a:avLst/>
              <a:gdLst/>
              <a:ahLst/>
              <a:cxnLst/>
              <a:rect l="l" t="t" r="r" b="b"/>
              <a:pathLst>
                <a:path w="232026" h="217545" extrusionOk="0">
                  <a:moveTo>
                    <a:pt x="218451" y="13598"/>
                  </a:moveTo>
                  <a:lnTo>
                    <a:pt x="218451" y="27196"/>
                  </a:lnTo>
                  <a:lnTo>
                    <a:pt x="40771" y="27196"/>
                  </a:lnTo>
                  <a:lnTo>
                    <a:pt x="40771" y="13598"/>
                  </a:lnTo>
                  <a:close/>
                  <a:moveTo>
                    <a:pt x="218427" y="40794"/>
                  </a:moveTo>
                  <a:lnTo>
                    <a:pt x="218427" y="122406"/>
                  </a:lnTo>
                  <a:lnTo>
                    <a:pt x="204377" y="122406"/>
                  </a:lnTo>
                  <a:lnTo>
                    <a:pt x="204377" y="122382"/>
                  </a:lnTo>
                  <a:lnTo>
                    <a:pt x="204377" y="88375"/>
                  </a:lnTo>
                  <a:cubicBezTo>
                    <a:pt x="204377" y="84637"/>
                    <a:pt x="201352" y="81588"/>
                    <a:pt x="197590" y="81588"/>
                  </a:cubicBezTo>
                  <a:lnTo>
                    <a:pt x="40748" y="81588"/>
                  </a:lnTo>
                  <a:lnTo>
                    <a:pt x="40748" y="40794"/>
                  </a:lnTo>
                  <a:close/>
                  <a:moveTo>
                    <a:pt x="13575" y="137671"/>
                  </a:moveTo>
                  <a:cubicBezTo>
                    <a:pt x="22577" y="142148"/>
                    <a:pt x="28983" y="153817"/>
                    <a:pt x="32651" y="163176"/>
                  </a:cubicBezTo>
                  <a:lnTo>
                    <a:pt x="13575" y="163176"/>
                  </a:lnTo>
                  <a:lnTo>
                    <a:pt x="13575" y="137671"/>
                  </a:lnTo>
                  <a:close/>
                  <a:moveTo>
                    <a:pt x="37223" y="142577"/>
                  </a:moveTo>
                  <a:lnTo>
                    <a:pt x="37223" y="142577"/>
                  </a:lnTo>
                  <a:cubicBezTo>
                    <a:pt x="47749" y="147316"/>
                    <a:pt x="56941" y="154436"/>
                    <a:pt x="64205" y="163176"/>
                  </a:cubicBezTo>
                  <a:lnTo>
                    <a:pt x="46868" y="163176"/>
                  </a:lnTo>
                  <a:cubicBezTo>
                    <a:pt x="44463" y="156008"/>
                    <a:pt x="41319" y="148888"/>
                    <a:pt x="37223" y="142577"/>
                  </a:cubicBezTo>
                  <a:close/>
                  <a:moveTo>
                    <a:pt x="36913" y="176751"/>
                  </a:moveTo>
                  <a:cubicBezTo>
                    <a:pt x="38961" y="185181"/>
                    <a:pt x="40200" y="194373"/>
                    <a:pt x="40629" y="203970"/>
                  </a:cubicBezTo>
                  <a:lnTo>
                    <a:pt x="13575" y="203970"/>
                  </a:lnTo>
                  <a:lnTo>
                    <a:pt x="13575" y="176751"/>
                  </a:lnTo>
                  <a:close/>
                  <a:moveTo>
                    <a:pt x="73135" y="176751"/>
                  </a:moveTo>
                  <a:cubicBezTo>
                    <a:pt x="77398" y="185062"/>
                    <a:pt x="80137" y="194254"/>
                    <a:pt x="81018" y="203970"/>
                  </a:cubicBezTo>
                  <a:lnTo>
                    <a:pt x="53988" y="203970"/>
                  </a:lnTo>
                  <a:cubicBezTo>
                    <a:pt x="53607" y="194492"/>
                    <a:pt x="52464" y="185371"/>
                    <a:pt x="50607" y="176751"/>
                  </a:cubicBezTo>
                  <a:close/>
                  <a:moveTo>
                    <a:pt x="190803" y="95186"/>
                  </a:moveTo>
                  <a:lnTo>
                    <a:pt x="190803" y="203970"/>
                  </a:lnTo>
                  <a:lnTo>
                    <a:pt x="94902" y="203970"/>
                  </a:lnTo>
                  <a:cubicBezTo>
                    <a:pt x="91568" y="160438"/>
                    <a:pt x="56703" y="125954"/>
                    <a:pt x="13575" y="122644"/>
                  </a:cubicBezTo>
                  <a:lnTo>
                    <a:pt x="13575" y="95186"/>
                  </a:lnTo>
                  <a:close/>
                  <a:moveTo>
                    <a:pt x="33960" y="0"/>
                  </a:moveTo>
                  <a:cubicBezTo>
                    <a:pt x="30198" y="0"/>
                    <a:pt x="27173" y="3025"/>
                    <a:pt x="27173" y="6787"/>
                  </a:cubicBezTo>
                  <a:lnTo>
                    <a:pt x="27173" y="81588"/>
                  </a:lnTo>
                  <a:lnTo>
                    <a:pt x="6788" y="81588"/>
                  </a:lnTo>
                  <a:cubicBezTo>
                    <a:pt x="3025" y="81588"/>
                    <a:pt x="1" y="84637"/>
                    <a:pt x="1" y="88375"/>
                  </a:cubicBezTo>
                  <a:lnTo>
                    <a:pt x="1" y="210757"/>
                  </a:lnTo>
                  <a:cubicBezTo>
                    <a:pt x="1" y="214496"/>
                    <a:pt x="3025" y="217545"/>
                    <a:pt x="6788" y="217545"/>
                  </a:cubicBezTo>
                  <a:lnTo>
                    <a:pt x="197614" y="217545"/>
                  </a:lnTo>
                  <a:cubicBezTo>
                    <a:pt x="201376" y="217545"/>
                    <a:pt x="204401" y="214496"/>
                    <a:pt x="204401" y="210757"/>
                  </a:cubicBezTo>
                  <a:lnTo>
                    <a:pt x="204401" y="135980"/>
                  </a:lnTo>
                  <a:lnTo>
                    <a:pt x="225238" y="135980"/>
                  </a:lnTo>
                  <a:cubicBezTo>
                    <a:pt x="229001" y="135980"/>
                    <a:pt x="232026" y="132932"/>
                    <a:pt x="232026" y="129193"/>
                  </a:cubicBezTo>
                  <a:lnTo>
                    <a:pt x="232026" y="6811"/>
                  </a:lnTo>
                  <a:cubicBezTo>
                    <a:pt x="232026" y="3025"/>
                    <a:pt x="229001" y="0"/>
                    <a:pt x="225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083062" y="2831466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1" y="10122"/>
                    <a:pt x="3192" y="13575"/>
                    <a:pt x="7216" y="13575"/>
                  </a:cubicBezTo>
                  <a:lnTo>
                    <a:pt x="20624" y="13575"/>
                  </a:lnTo>
                  <a:cubicBezTo>
                    <a:pt x="24125" y="13575"/>
                    <a:pt x="27173" y="11027"/>
                    <a:pt x="27578" y="7573"/>
                  </a:cubicBezTo>
                  <a:cubicBezTo>
                    <a:pt x="28006" y="3477"/>
                    <a:pt x="24791" y="1"/>
                    <a:pt x="20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149844" y="2831466"/>
              <a:ext cx="45410" cy="21992"/>
            </a:xfrm>
            <a:custGeom>
              <a:avLst/>
              <a:gdLst/>
              <a:ahLst/>
              <a:cxnLst/>
              <a:rect l="l" t="t" r="r" b="b"/>
              <a:pathLst>
                <a:path w="28031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0" y="10122"/>
                    <a:pt x="3192" y="13575"/>
                    <a:pt x="7216" y="13575"/>
                  </a:cubicBezTo>
                  <a:lnTo>
                    <a:pt x="20814" y="13575"/>
                  </a:lnTo>
                  <a:cubicBezTo>
                    <a:pt x="24839" y="13575"/>
                    <a:pt x="28030" y="10098"/>
                    <a:pt x="27578" y="6026"/>
                  </a:cubicBezTo>
                  <a:cubicBezTo>
                    <a:pt x="27220" y="2572"/>
                    <a:pt x="24148" y="1"/>
                    <a:pt x="20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15969" y="2831466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0" y="10122"/>
                    <a:pt x="3192" y="13575"/>
                    <a:pt x="7216" y="13575"/>
                  </a:cubicBezTo>
                  <a:lnTo>
                    <a:pt x="20648" y="13575"/>
                  </a:lnTo>
                  <a:cubicBezTo>
                    <a:pt x="24125" y="13575"/>
                    <a:pt x="27197" y="11027"/>
                    <a:pt x="27578" y="7573"/>
                  </a:cubicBezTo>
                  <a:cubicBezTo>
                    <a:pt x="28006" y="3477"/>
                    <a:pt x="24839" y="1"/>
                    <a:pt x="20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72953" y="2897592"/>
              <a:ext cx="88117" cy="66088"/>
            </a:xfrm>
            <a:custGeom>
              <a:avLst/>
              <a:gdLst/>
              <a:ahLst/>
              <a:cxnLst/>
              <a:rect l="l" t="t" r="r" b="b"/>
              <a:pathLst>
                <a:path w="54393" h="40795" extrusionOk="0">
                  <a:moveTo>
                    <a:pt x="40794" y="13575"/>
                  </a:moveTo>
                  <a:lnTo>
                    <a:pt x="40794" y="27173"/>
                  </a:lnTo>
                  <a:lnTo>
                    <a:pt x="13575" y="27173"/>
                  </a:lnTo>
                  <a:lnTo>
                    <a:pt x="13575" y="13575"/>
                  </a:lnTo>
                  <a:close/>
                  <a:moveTo>
                    <a:pt x="6787" y="0"/>
                  </a:moveTo>
                  <a:cubicBezTo>
                    <a:pt x="3049" y="0"/>
                    <a:pt x="0" y="3049"/>
                    <a:pt x="0" y="6787"/>
                  </a:cubicBezTo>
                  <a:lnTo>
                    <a:pt x="0" y="34007"/>
                  </a:lnTo>
                  <a:cubicBezTo>
                    <a:pt x="0" y="37746"/>
                    <a:pt x="3049" y="40794"/>
                    <a:pt x="6787" y="40794"/>
                  </a:cubicBezTo>
                  <a:lnTo>
                    <a:pt x="47582" y="40794"/>
                  </a:lnTo>
                  <a:cubicBezTo>
                    <a:pt x="51320" y="40794"/>
                    <a:pt x="54369" y="37746"/>
                    <a:pt x="54369" y="34007"/>
                  </a:cubicBezTo>
                  <a:lnTo>
                    <a:pt x="54369" y="6787"/>
                  </a:lnTo>
                  <a:cubicBezTo>
                    <a:pt x="54393" y="3049"/>
                    <a:pt x="51344" y="0"/>
                    <a:pt x="47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502;p65"/>
          <p:cNvSpPr/>
          <p:nvPr/>
        </p:nvSpPr>
        <p:spPr>
          <a:xfrm>
            <a:off x="719224" y="1953126"/>
            <a:ext cx="484735" cy="38621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1" name="Google Shape;10405;p68"/>
          <p:cNvGrpSpPr/>
          <p:nvPr/>
        </p:nvGrpSpPr>
        <p:grpSpPr>
          <a:xfrm>
            <a:off x="6349125" y="1908239"/>
            <a:ext cx="353557" cy="353557"/>
            <a:chOff x="-30064925" y="2332550"/>
            <a:chExt cx="291425" cy="291425"/>
          </a:xfrm>
          <a:solidFill>
            <a:schemeClr val="bg2"/>
          </a:solidFill>
        </p:grpSpPr>
        <p:sp>
          <p:nvSpPr>
            <p:cNvPr id="32" name="Google Shape;10406;p68"/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07;p68"/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08;p68"/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41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 txBox="1">
            <a:spLocks noGrp="1"/>
          </p:cNvSpPr>
          <p:nvPr>
            <p:ph type="ctrTitle"/>
          </p:nvPr>
        </p:nvSpPr>
        <p:spPr>
          <a:xfrm>
            <a:off x="859446" y="1504956"/>
            <a:ext cx="5060139" cy="1827794"/>
          </a:xfrm>
          <a:prstGeom prst="rect">
            <a:avLst/>
          </a:prstGeom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Thanks</a:t>
            </a:r>
            <a:br>
              <a:rPr lang="en" sz="40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40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</a:t>
            </a:r>
            <a:r>
              <a:rPr lang="en" sz="40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or</a:t>
            </a:r>
            <a:br>
              <a:rPr lang="en" sz="40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" sz="40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 Attention!</a:t>
            </a:r>
            <a:endParaRPr sz="40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4" name="Google Shape;744;p51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1"/>
          <p:cNvSpPr/>
          <p:nvPr/>
        </p:nvSpPr>
        <p:spPr>
          <a:xfrm rot="5400000">
            <a:off x="117300" y="4203322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1"/>
          <p:cNvSpPr txBox="1">
            <a:spLocks noGrp="1"/>
          </p:cNvSpPr>
          <p:nvPr>
            <p:ph type="subTitle" idx="4294967295"/>
          </p:nvPr>
        </p:nvSpPr>
        <p:spPr>
          <a:xfrm>
            <a:off x="279150" y="4685558"/>
            <a:ext cx="1326000" cy="340204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n w="12700">
                  <a:solidFill>
                    <a:schemeClr val="tx1"/>
                  </a:solidFill>
                </a:ln>
                <a:solidFill>
                  <a:schemeClr val="dk1"/>
                </a:solidFill>
              </a:rPr>
              <a:t>Coffee House Project</a:t>
            </a:r>
            <a:endParaRPr sz="1050" dirty="0">
              <a:ln w="12700"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4" name="Google Shape;398;p33"/>
          <p:cNvSpPr/>
          <p:nvPr/>
        </p:nvSpPr>
        <p:spPr>
          <a:xfrm>
            <a:off x="5504662" y="909750"/>
            <a:ext cx="3325440" cy="3018207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" name="Google Shape;738;p51"/>
          <p:cNvSpPr txBox="1">
            <a:spLocks/>
          </p:cNvSpPr>
          <p:nvPr/>
        </p:nvSpPr>
        <p:spPr>
          <a:xfrm>
            <a:off x="5630779" y="1404567"/>
            <a:ext cx="3199323" cy="182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8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 smtClean="0">
                <a:ln w="12700">
                  <a:noFill/>
                </a:ln>
                <a:solidFill>
                  <a:schemeClr val="bg2"/>
                </a:solidFill>
              </a:rPr>
              <a:t>Do You Have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bg2"/>
                </a:solidFill>
              </a:rPr>
              <a:t>Any Question 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bg2"/>
                </a:solidFill>
              </a:rPr>
              <a:t>For Us?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00" r="100000">
                        <a14:foregroundMark x1="27400" y1="94872" x2="27400" y2="94872"/>
                        <a14:foregroundMark x1="10800" y1="73162" x2="10800" y2="73162"/>
                        <a14:foregroundMark x1="16000" y1="78974" x2="16000" y2="78974"/>
                        <a14:foregroundMark x1="13400" y1="77778" x2="13400" y2="77778"/>
                        <a14:foregroundMark x1="12600" y1="79316" x2="12600" y2="79316"/>
                        <a14:foregroundMark x1="22400" y1="74872" x2="22400" y2="74872"/>
                        <a14:foregroundMark x1="21200" y1="76239" x2="21200" y2="76239"/>
                        <a14:foregroundMark x1="30800" y1="81538" x2="30800" y2="81538"/>
                        <a14:foregroundMark x1="78800" y1="74701" x2="78800" y2="74701"/>
                        <a14:foregroundMark x1="73400" y1="80855" x2="73400" y2="80855"/>
                        <a14:foregroundMark x1="82000" y1="80855" x2="82000" y2="80855"/>
                        <a14:foregroundMark x1="91800" y1="64444" x2="91800" y2="64444"/>
                        <a14:foregroundMark x1="84800" y1="68034" x2="84200" y2="68034"/>
                        <a14:foregroundMark x1="83000" y1="68034" x2="83000" y2="68034"/>
                        <a14:foregroundMark x1="82600" y1="68034" x2="82600" y2="68034"/>
                        <a14:foregroundMark x1="82000" y1="69060" x2="82000" y2="69060"/>
                        <a14:foregroundMark x1="81000" y1="70769" x2="81000" y2="70769"/>
                        <a14:foregroundMark x1="81800" y1="70769" x2="81800" y2="70769"/>
                        <a14:foregroundMark x1="81800" y1="71111" x2="81800" y2="71111"/>
                        <a14:foregroundMark x1="82000" y1="71795" x2="82000" y2="71795"/>
                        <a14:foregroundMark x1="82400" y1="71795" x2="82400" y2="71795"/>
                        <a14:foregroundMark x1="82600" y1="71795" x2="82600" y2="71795"/>
                        <a14:foregroundMark x1="83000" y1="71795" x2="83000" y2="71795"/>
                        <a14:foregroundMark x1="31000" y1="71624" x2="31000" y2="71624"/>
                        <a14:foregroundMark x1="34800" y1="78120" x2="34800" y2="78120"/>
                        <a14:foregroundMark x1="30400" y1="75556" x2="30400" y2="75556"/>
                        <a14:foregroundMark x1="29600" y1="74530" x2="29600" y2="74530"/>
                        <a14:foregroundMark x1="29600" y1="74017" x2="29600" y2="74017"/>
                        <a14:foregroundMark x1="67200" y1="76239" x2="67200" y2="76239"/>
                        <a14:foregroundMark x1="49400" y1="7692" x2="49400" y2="7692"/>
                        <a14:foregroundMark x1="49600" y1="23932" x2="49600" y2="23932"/>
                        <a14:foregroundMark x1="46400" y1="29915" x2="46400" y2="29915"/>
                        <a14:foregroundMark x1="46400" y1="36068" x2="46400" y2="36068"/>
                        <a14:foregroundMark x1="46800" y1="39316" x2="46800" y2="39316"/>
                        <a14:backgroundMark x1="47000" y1="32308" x2="47000" y2="32308"/>
                        <a14:backgroundMark x1="46400" y1="34359" x2="46400" y2="34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37" y="1039558"/>
            <a:ext cx="1460099" cy="1708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4732300" y="362360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4732301" y="243922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472600" y="2433875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462700" y="362360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4732300" y="124415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72600" y="1244150"/>
            <a:ext cx="3957300" cy="10959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Main Contents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1" name="Google Shape;351;p30"/>
          <p:cNvSpPr txBox="1">
            <a:spLocks noGrp="1"/>
          </p:cNvSpPr>
          <p:nvPr>
            <p:ph type="title" idx="2"/>
          </p:nvPr>
        </p:nvSpPr>
        <p:spPr>
          <a:xfrm>
            <a:off x="1383625" y="1535052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Our Ideas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 idx="3"/>
          </p:nvPr>
        </p:nvSpPr>
        <p:spPr>
          <a:xfrm>
            <a:off x="6183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1.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 idx="4"/>
          </p:nvPr>
        </p:nvSpPr>
        <p:spPr>
          <a:xfrm>
            <a:off x="5515800" y="396312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Q&amp;A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title" idx="5"/>
          </p:nvPr>
        </p:nvSpPr>
        <p:spPr>
          <a:xfrm>
            <a:off x="6183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idx="8"/>
          </p:nvPr>
        </p:nvSpPr>
        <p:spPr>
          <a:xfrm>
            <a:off x="5515800" y="1371153"/>
            <a:ext cx="2832000" cy="84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Core </a:t>
            </a:r>
            <a:r>
              <a:rPr lang="en-US" dirty="0" smtClean="0">
                <a:solidFill>
                  <a:schemeClr val="lt1"/>
                </a:solidFill>
              </a:rPr>
              <a:t>Technology</a:t>
            </a:r>
            <a:br>
              <a:rPr lang="en-US" dirty="0" smtClean="0">
                <a:solidFill>
                  <a:schemeClr val="lt1"/>
                </a:solidFill>
              </a:rPr>
            </a:br>
            <a:r>
              <a:rPr lang="en-US" dirty="0" smtClean="0">
                <a:solidFill>
                  <a:schemeClr val="lt1"/>
                </a:solidFill>
              </a:rPr>
              <a:t>&amp; Tasks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9"/>
          </p:nvPr>
        </p:nvSpPr>
        <p:spPr>
          <a:xfrm>
            <a:off x="48780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2.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0" name="Google Shape;360;p30"/>
          <p:cNvSpPr txBox="1">
            <a:spLocks noGrp="1"/>
          </p:cNvSpPr>
          <p:nvPr>
            <p:ph type="title" idx="13"/>
          </p:nvPr>
        </p:nvSpPr>
        <p:spPr>
          <a:xfrm>
            <a:off x="1327982" y="2782024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User-Side Features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14"/>
          </p:nvPr>
        </p:nvSpPr>
        <p:spPr>
          <a:xfrm>
            <a:off x="48780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4.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3" name="Google Shape;363;p30"/>
          <p:cNvSpPr txBox="1">
            <a:spLocks noGrp="1"/>
          </p:cNvSpPr>
          <p:nvPr>
            <p:ph type="title" idx="16"/>
          </p:nvPr>
        </p:nvSpPr>
        <p:spPr>
          <a:xfrm>
            <a:off x="5515800" y="2766422"/>
            <a:ext cx="3021993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Admin-Side Features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4" name="Google Shape;364;p30"/>
          <p:cNvSpPr txBox="1">
            <a:spLocks noGrp="1"/>
          </p:cNvSpPr>
          <p:nvPr>
            <p:ph type="title" idx="17"/>
          </p:nvPr>
        </p:nvSpPr>
        <p:spPr>
          <a:xfrm>
            <a:off x="6183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5.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 idx="19"/>
          </p:nvPr>
        </p:nvSpPr>
        <p:spPr>
          <a:xfrm>
            <a:off x="1246943" y="3701344"/>
            <a:ext cx="2832000" cy="913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Difficulties &amp; Solving </a:t>
            </a:r>
            <a:r>
              <a:rPr lang="en-US" dirty="0">
                <a:solidFill>
                  <a:schemeClr val="lt1"/>
                </a:solidFill>
              </a:rPr>
              <a:t>P</a:t>
            </a:r>
            <a:r>
              <a:rPr lang="en-US" dirty="0" smtClean="0">
                <a:solidFill>
                  <a:schemeClr val="lt1"/>
                </a:solidFill>
              </a:rPr>
              <a:t>roblems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7" name="Google Shape;367;p30"/>
          <p:cNvSpPr txBox="1">
            <a:spLocks noGrp="1"/>
          </p:cNvSpPr>
          <p:nvPr>
            <p:ph type="title" idx="20"/>
          </p:nvPr>
        </p:nvSpPr>
        <p:spPr>
          <a:xfrm>
            <a:off x="48780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6.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4363963" y="1339200"/>
            <a:ext cx="4008300" cy="10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OUR IDEAS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1.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5377" y="2414100"/>
            <a:ext cx="4335780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Montserrat" panose="020B0604020202020204" charset="0"/>
              </a:rPr>
              <a:t>Covid</a:t>
            </a:r>
            <a:r>
              <a:rPr lang="en-US" sz="1600" dirty="0" smtClean="0">
                <a:latin typeface="Montserrat" panose="020B0604020202020204" charset="0"/>
              </a:rPr>
              <a:t> 19 Pandemic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B0604020202020204" charset="0"/>
              </a:rPr>
              <a:t>Choose the suitable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B0604020202020204" charset="0"/>
              </a:rPr>
              <a:t>Easy to manage </a:t>
            </a:r>
            <a:endParaRPr lang="en-US" sz="1600" dirty="0"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3934516" y="1923472"/>
            <a:ext cx="4867194" cy="1202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CORE TECHNOLOGY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5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719108" y="427704"/>
            <a:ext cx="3868132" cy="67719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880001" y="428141"/>
            <a:ext cx="3646280" cy="6767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lt1"/>
                </a:solidFill>
              </a:rPr>
              <a:t>Core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sz="3000" dirty="0" smtClean="0">
                <a:solidFill>
                  <a:schemeClr val="lt1"/>
                </a:solidFill>
              </a:rPr>
              <a:t>Technology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1"/>
          </p:nvPr>
        </p:nvSpPr>
        <p:spPr>
          <a:xfrm>
            <a:off x="966615" y="1746192"/>
            <a:ext cx="6198107" cy="1942232"/>
          </a:xfrm>
          <a:prstGeom prst="rect">
            <a:avLst/>
          </a:prstGeom>
        </p:spPr>
        <p:txBody>
          <a:bodyPr spcFirstLastPara="1" wrap="square" lIns="91425" tIns="91425" rIns="91425" bIns="91425" numCol="2" spcCol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MockAPI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Axios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ChartJS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SmtpJS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HTML2PDF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CryptoJS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SwiperSlides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 err="1" smtClean="0"/>
              <a:t>Awsome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361" l="2917" r="90000">
                        <a14:foregroundMark x1="38056" y1="84583" x2="38056" y2="84583"/>
                        <a14:foregroundMark x1="2917" y1="97361" x2="2917" y2="97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39" y="1269071"/>
            <a:ext cx="3874429" cy="3874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3934516" y="1972860"/>
            <a:ext cx="4867194" cy="1202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OUR TASKS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679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15" y="7620"/>
            <a:ext cx="78767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3934516" y="1972860"/>
            <a:ext cx="4867194" cy="1202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USER-SIDE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9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631969" y="106242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836563" y="106242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3934516" y="1972860"/>
            <a:ext cx="4867194" cy="1202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ADMIN-SIDE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963463" y="1295997"/>
            <a:ext cx="202320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4</a:t>
            </a:r>
            <a:r>
              <a:rPr lang="en" dirty="0" smtClean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39075" y="3089684"/>
            <a:ext cx="1847588" cy="7261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495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 E-Wallet Project Proposal by Slidesgo">
  <a:themeElements>
    <a:clrScheme name="Simple Light">
      <a:dk1>
        <a:srgbClr val="162535"/>
      </a:dk1>
      <a:lt1>
        <a:srgbClr val="FBF9EA"/>
      </a:lt1>
      <a:dk2>
        <a:srgbClr val="ECBD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2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235</Words>
  <Application>Microsoft Office PowerPoint</Application>
  <PresentationFormat>On-screen Show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Lexend Deca Light</vt:lpstr>
      <vt:lpstr>Arial</vt:lpstr>
      <vt:lpstr>Mukta ExtraBold</vt:lpstr>
      <vt:lpstr>Roboto</vt:lpstr>
      <vt:lpstr>Yellow E-Wallet Project Proposal by Slidesgo</vt:lpstr>
      <vt:lpstr>COFFEE HOUSE</vt:lpstr>
      <vt:lpstr>Main Contents</vt:lpstr>
      <vt:lpstr>OUR IDEAS</vt:lpstr>
      <vt:lpstr>CORE TECHNOLOGY</vt:lpstr>
      <vt:lpstr>Core Technology</vt:lpstr>
      <vt:lpstr>OUR TASKS </vt:lpstr>
      <vt:lpstr>PowerPoint Presentation</vt:lpstr>
      <vt:lpstr>USER-SIDE FEATURES</vt:lpstr>
      <vt:lpstr>ADMIN-SIDE FEATURES</vt:lpstr>
      <vt:lpstr>DIFFICULTIES</vt:lpstr>
      <vt:lpstr>Difficulties</vt:lpstr>
      <vt:lpstr>SOLVING PROBLEMS</vt:lpstr>
      <vt:lpstr>Solving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E-Wallet Project Proposal</dc:title>
  <dc:creator>admin</dc:creator>
  <cp:lastModifiedBy>admin</cp:lastModifiedBy>
  <cp:revision>37</cp:revision>
  <dcterms:modified xsi:type="dcterms:W3CDTF">2022-01-13T17:58:01Z</dcterms:modified>
</cp:coreProperties>
</file>